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sldIdLst>
    <p:sldId id="279" r:id="rId2"/>
    <p:sldId id="280" r:id="rId3"/>
    <p:sldId id="281" r:id="rId4"/>
    <p:sldId id="285" r:id="rId5"/>
    <p:sldId id="287" r:id="rId6"/>
    <p:sldId id="288" r:id="rId7"/>
    <p:sldId id="289" r:id="rId8"/>
    <p:sldId id="290" r:id="rId9"/>
    <p:sldId id="291" r:id="rId10"/>
    <p:sldId id="292" r:id="rId11"/>
    <p:sldId id="263" r:id="rId12"/>
    <p:sldId id="265" r:id="rId13"/>
    <p:sldId id="264" r:id="rId14"/>
    <p:sldId id="277" r:id="rId15"/>
    <p:sldId id="266" r:id="rId16"/>
    <p:sldId id="278" r:id="rId17"/>
    <p:sldId id="268" r:id="rId18"/>
    <p:sldId id="267" r:id="rId19"/>
    <p:sldId id="286" r:id="rId20"/>
    <p:sldId id="274" r:id="rId21"/>
    <p:sldId id="276" r:id="rId22"/>
    <p:sldId id="273"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CB0"/>
    <a:srgbClr val="1C2448"/>
    <a:srgbClr val="1C2454"/>
    <a:srgbClr val="FF7600"/>
    <a:srgbClr val="3D3B62"/>
    <a:srgbClr val="E04E36"/>
    <a:srgbClr val="293D66"/>
    <a:srgbClr val="EC6841"/>
    <a:srgbClr val="F8F8F8"/>
    <a:srgbClr val="3737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07"/>
    <p:restoredTop sz="96327"/>
  </p:normalViewPr>
  <p:slideViewPr>
    <p:cSldViewPr snapToGrid="0" snapToObjects="1">
      <p:cViewPr varScale="1">
        <p:scale>
          <a:sx n="101" d="100"/>
          <a:sy n="101" d="100"/>
        </p:scale>
        <p:origin x="126" y="22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9065D-0EA1-2C4A-9A22-8C616621AC3D}"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FD564-408F-3046-B723-AE523B6E1E5C}" type="slidenum">
              <a:rPr lang="en-US" smtClean="0"/>
              <a:t>‹#›</a:t>
            </a:fld>
            <a:endParaRPr lang="en-US"/>
          </a:p>
        </p:txBody>
      </p:sp>
    </p:spTree>
    <p:extLst>
      <p:ext uri="{BB962C8B-B14F-4D97-AF65-F5344CB8AC3E}">
        <p14:creationId xmlns:p14="http://schemas.microsoft.com/office/powerpoint/2010/main" val="365745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0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4039458" y="4268858"/>
            <a:ext cx="7314342" cy="647854"/>
          </a:xfrm>
        </p:spPr>
        <p:txBody>
          <a:bodyPr lIns="0" tIns="0" rIns="0" bIns="0">
            <a:normAutofit/>
          </a:bodyPr>
          <a:lstStyle>
            <a:lvl1pPr marL="0" indent="0" algn="r">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8610600" y="5973650"/>
            <a:ext cx="2743200" cy="365125"/>
          </a:xfrm>
        </p:spPr>
        <p:txBody>
          <a:bodyPr/>
          <a:lstStyle>
            <a:lvl1pPr algn="r">
              <a:defRPr b="1" i="0">
                <a:solidFill>
                  <a:schemeClr val="bg1"/>
                </a:solidFill>
                <a:latin typeface="Montserrat SemiBold" pitchFamily="2" charset="77"/>
              </a:defRPr>
            </a:lvl1pPr>
          </a:lstStyle>
          <a:p>
            <a:fld id="{4363829A-2762-D74A-946A-908807FEE3F1}" type="datetime1">
              <a:rPr lang="en-CA" smtClean="0"/>
              <a:t>2021-11-03</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tretch>
            <a:fillRect/>
          </a:stretch>
        </p:blipFill>
        <p:spPr>
          <a:xfrm>
            <a:off x="8970975" y="519225"/>
            <a:ext cx="2408583" cy="812773"/>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l="40555" r="1592" b="47737"/>
          <a:stretch/>
        </p:blipFill>
        <p:spPr>
          <a:xfrm>
            <a:off x="-36000" y="2550505"/>
            <a:ext cx="9720000" cy="4392000"/>
          </a:xfrm>
          <a:prstGeom prst="rect">
            <a:avLst/>
          </a:prstGeom>
        </p:spPr>
      </p:pic>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346712" y="3116889"/>
            <a:ext cx="7007087" cy="1062620"/>
          </a:xfrm>
        </p:spPr>
        <p:txBody>
          <a:bodyPr lIns="0" tIns="0" rIns="0" bIns="0" anchor="b">
            <a:noAutofit/>
          </a:bodyPr>
          <a:lstStyle>
            <a:lvl1pPr algn="r">
              <a:defRPr sz="6000" b="0" i="0">
                <a:solidFill>
                  <a:schemeClr val="bg1"/>
                </a:solidFill>
                <a:latin typeface="Montserrat Light" pitchFamily="2" charset="77"/>
              </a:defRPr>
            </a:lvl1pPr>
          </a:lstStyle>
          <a:p>
            <a:r>
              <a:rPr lang="en-US" dirty="0"/>
              <a:t>Click to edit Master title style</a:t>
            </a:r>
          </a:p>
        </p:txBody>
      </p:sp>
    </p:spTree>
    <p:extLst>
      <p:ext uri="{BB962C8B-B14F-4D97-AF65-F5344CB8AC3E}">
        <p14:creationId xmlns:p14="http://schemas.microsoft.com/office/powerpoint/2010/main" val="42071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 Column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330780" cy="4124414"/>
          </a:xfrm>
        </p:spPr>
        <p:txBody>
          <a:bodyPr lIns="0" tIns="0" rIns="0" bIns="0">
            <a:normAutofit/>
          </a:bodyPr>
          <a:lstStyle>
            <a:lvl1pPr marL="12600" indent="0">
              <a:lnSpc>
                <a:spcPts val="3200"/>
              </a:lnSpc>
              <a:spcAft>
                <a:spcPts val="600"/>
              </a:spcAft>
              <a:buNone/>
              <a:defRPr sz="2100"/>
            </a:lvl1pPr>
            <a:lvl2pPr marL="469800" indent="0">
              <a:lnSpc>
                <a:spcPts val="3200"/>
              </a:lnSpc>
              <a:spcAft>
                <a:spcPts val="600"/>
              </a:spcAft>
              <a:buNone/>
              <a:defRPr sz="2100"/>
            </a:lvl2pPr>
            <a:lvl3pPr marL="927000" indent="0">
              <a:lnSpc>
                <a:spcPts val="3200"/>
              </a:lnSpc>
              <a:spcAft>
                <a:spcPts val="600"/>
              </a:spcAft>
              <a:buNone/>
              <a:defRPr sz="2100"/>
            </a:lvl3pPr>
            <a:lvl4pPr marL="1384200" indent="0">
              <a:lnSpc>
                <a:spcPts val="3200"/>
              </a:lnSpc>
              <a:spcAft>
                <a:spcPts val="600"/>
              </a:spcAft>
              <a:buNone/>
              <a:defRPr sz="2100"/>
            </a:lvl4pPr>
            <a:lvl5pPr marL="1841400" indent="0">
              <a:lnSpc>
                <a:spcPts val="3200"/>
              </a:lnSpc>
              <a:spcAft>
                <a:spcPts val="600"/>
              </a:spcAft>
              <a:buNone/>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73FA018-C995-FF49-BDD2-98E2E4B25816}"/>
              </a:ext>
            </a:extLst>
          </p:cNvPr>
          <p:cNvSpPr>
            <a:spLocks noGrp="1"/>
          </p:cNvSpPr>
          <p:nvPr>
            <p:ph idx="13"/>
          </p:nvPr>
        </p:nvSpPr>
        <p:spPr>
          <a:xfrm>
            <a:off x="6462364" y="1698424"/>
            <a:ext cx="5330780" cy="4124414"/>
          </a:xfrm>
        </p:spPr>
        <p:txBody>
          <a:bodyPr lIns="0" tIns="0" rIns="0" bIns="0">
            <a:normAutofit/>
          </a:bodyPr>
          <a:lstStyle>
            <a:lvl1pPr>
              <a:lnSpc>
                <a:spcPts val="2600"/>
              </a:lnSpc>
              <a:spcAft>
                <a:spcPts val="600"/>
              </a:spcAft>
              <a:defRPr sz="1600"/>
            </a:lvl1pPr>
            <a:lvl2pPr>
              <a:lnSpc>
                <a:spcPts val="2600"/>
              </a:lnSpc>
              <a:spcAft>
                <a:spcPts val="600"/>
              </a:spcAft>
              <a:defRPr sz="1600"/>
            </a:lvl2pPr>
            <a:lvl3pPr>
              <a:lnSpc>
                <a:spcPts val="2600"/>
              </a:lnSpc>
              <a:spcAft>
                <a:spcPts val="600"/>
              </a:spcAft>
              <a:defRPr sz="1600"/>
            </a:lvl3pPr>
            <a:lvl4pPr>
              <a:lnSpc>
                <a:spcPts val="2600"/>
              </a:lnSpc>
              <a:spcAft>
                <a:spcPts val="600"/>
              </a:spcAft>
              <a:defRPr sz="1600"/>
            </a:lvl4pPr>
            <a:lvl5pPr>
              <a:lnSpc>
                <a:spcPts val="2600"/>
              </a:lnSpc>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04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Intro">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5"/>
            <a:ext cx="6361263" cy="451651"/>
          </a:xfrm>
        </p:spPr>
        <p:txBody>
          <a:bodyPr lIns="0" tIns="0" rIns="0" bIns="0" anchor="b" anchorCtr="0">
            <a:normAutofit/>
          </a:bodyPr>
          <a:lstStyle>
            <a:lvl1pPr marL="12600" indent="0">
              <a:lnSpc>
                <a:spcPts val="3000"/>
              </a:lnSpc>
              <a:spcAft>
                <a:spcPts val="600"/>
              </a:spcAft>
              <a:buNone/>
              <a:defRPr sz="2100" b="1" i="0">
                <a:solidFill>
                  <a:schemeClr val="tx2"/>
                </a:solidFill>
                <a:latin typeface="Montserrat SemiBold" pitchFamily="2" charset="77"/>
              </a:defRPr>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893CA99-5F8B-0A4D-AF0B-A4E5A197AD6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sp>
        <p:nvSpPr>
          <p:cNvPr id="11" name="Content Placeholder 2">
            <a:extLst>
              <a:ext uri="{FF2B5EF4-FFF2-40B4-BE49-F238E27FC236}">
                <a16:creationId xmlns:a16="http://schemas.microsoft.com/office/drawing/2014/main" id="{EB5CE7FE-ED01-1844-A07D-7E51BCF87888}"/>
              </a:ext>
            </a:extLst>
          </p:cNvPr>
          <p:cNvSpPr>
            <a:spLocks noGrp="1"/>
          </p:cNvSpPr>
          <p:nvPr>
            <p:ph idx="14"/>
          </p:nvPr>
        </p:nvSpPr>
        <p:spPr>
          <a:xfrm>
            <a:off x="645018" y="2275050"/>
            <a:ext cx="6361263" cy="3510715"/>
          </a:xfrm>
        </p:spPr>
        <p:txBody>
          <a:bodyPr lIns="0" tIns="0" rIns="0" bIns="0">
            <a:normAutofit/>
          </a:bodyPr>
          <a:lstStyle>
            <a:lvl1pPr marL="12600" indent="0">
              <a:lnSpc>
                <a:spcPts val="2400"/>
              </a:lnSpc>
              <a:spcBef>
                <a:spcPts val="0"/>
              </a:spcBef>
              <a:spcAft>
                <a:spcPts val="600"/>
              </a:spcAft>
              <a:buFont typeface="Arial" panose="020B0604020202020204" pitchFamily="34" charset="0"/>
              <a:buNone/>
              <a:defRPr sz="1600"/>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13" name="Rectangle 12">
            <a:extLst>
              <a:ext uri="{FF2B5EF4-FFF2-40B4-BE49-F238E27FC236}">
                <a16:creationId xmlns:a16="http://schemas.microsoft.com/office/drawing/2014/main" id="{AE588761-F05B-1940-95C1-461170C654EA}"/>
              </a:ext>
            </a:extLst>
          </p:cNvPr>
          <p:cNvSpPr/>
          <p:nvPr userDrawn="1"/>
        </p:nvSpPr>
        <p:spPr>
          <a:xfrm>
            <a:off x="8050369" y="0"/>
            <a:ext cx="4141631" cy="6858000"/>
          </a:xfrm>
          <a:prstGeom prst="rect">
            <a:avLst/>
          </a:prstGeom>
          <a:gradFill>
            <a:gsLst>
              <a:gs pos="0">
                <a:srgbClr val="00ACB0"/>
              </a:gs>
              <a:gs pos="72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A4FDDBA-59F8-F24B-A5F3-C11D3916E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sp>
        <p:nvSpPr>
          <p:cNvPr id="16" name="Picture Placeholder 4">
            <a:extLst>
              <a:ext uri="{FF2B5EF4-FFF2-40B4-BE49-F238E27FC236}">
                <a16:creationId xmlns:a16="http://schemas.microsoft.com/office/drawing/2014/main" id="{1FCA5FF8-04A3-684E-B6B5-88B970969A6D}"/>
              </a:ext>
            </a:extLst>
          </p:cNvPr>
          <p:cNvSpPr>
            <a:spLocks noGrp="1"/>
          </p:cNvSpPr>
          <p:nvPr>
            <p:ph type="pic" sz="quarter" idx="15"/>
          </p:nvPr>
        </p:nvSpPr>
        <p:spPr>
          <a:xfrm>
            <a:off x="7414054" y="682581"/>
            <a:ext cx="4402953"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228473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E04E36"/>
              </a:gs>
              <a:gs pos="7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84261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Blu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214373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alt)">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0" y="0"/>
            <a:ext cx="4141631" cy="6858000"/>
          </a:xfrm>
          <a:prstGeom prst="rect">
            <a:avLst/>
          </a:prstGeom>
          <a:gradFill>
            <a:gsLst>
              <a:gs pos="0">
                <a:srgbClr val="E04E36"/>
              </a:gs>
              <a:gs pos="5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248751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alt, Blue)">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0A0820-C4F5-634C-B2AA-B30F26998502}"/>
              </a:ext>
            </a:extLst>
          </p:cNvPr>
          <p:cNvSpPr/>
          <p:nvPr userDrawn="1"/>
        </p:nvSpPr>
        <p:spPr>
          <a:xfrm>
            <a:off x="-12240"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47833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ig Text">
    <p:bg>
      <p:bgPr>
        <a:gradFill>
          <a:gsLst>
            <a:gs pos="0">
              <a:schemeClr val="tx2"/>
            </a:gs>
            <a:gs pos="100000">
              <a:srgbClr val="1C2448"/>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558344"/>
            <a:ext cx="8789294" cy="3798283"/>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tx2"/>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36911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ig Text (Alt)">
    <p:bg>
      <p:bgPr>
        <a:gradFill flip="none" rotWithShape="1">
          <a:gsLst>
            <a:gs pos="58000">
              <a:schemeClr val="accent1"/>
            </a:gs>
            <a:gs pos="98000">
              <a:srgbClr val="E04E36"/>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rgbClr val="F8F8F8"/>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429035"/>
            <a:ext cx="8789294" cy="3939950"/>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accent1"/>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550269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able Placeholder 3">
            <a:extLst>
              <a:ext uri="{FF2B5EF4-FFF2-40B4-BE49-F238E27FC236}">
                <a16:creationId xmlns:a16="http://schemas.microsoft.com/office/drawing/2014/main" id="{3A3BF5D1-EEC6-C84F-B996-97C8F2461DE8}"/>
              </a:ext>
            </a:extLst>
          </p:cNvPr>
          <p:cNvSpPr>
            <a:spLocks noGrp="1"/>
          </p:cNvSpPr>
          <p:nvPr>
            <p:ph type="tbl" sz="quarter" idx="13"/>
          </p:nvPr>
        </p:nvSpPr>
        <p:spPr>
          <a:xfrm>
            <a:off x="644525" y="1606550"/>
            <a:ext cx="9685338" cy="4127500"/>
          </a:xfrm>
        </p:spPr>
        <p:txBody>
          <a:bodyPr/>
          <a:lstStyle>
            <a:lvl1pPr marL="12600" indent="0">
              <a:buNone/>
              <a:defRPr/>
            </a:lvl1pPr>
          </a:lstStyle>
          <a:p>
            <a:endParaRPr lang="en-US"/>
          </a:p>
        </p:txBody>
      </p:sp>
    </p:spTree>
    <p:extLst>
      <p:ext uri="{BB962C8B-B14F-4D97-AF65-F5344CB8AC3E}">
        <p14:creationId xmlns:p14="http://schemas.microsoft.com/office/powerpoint/2010/main" val="15003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1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F374A07C-2079-1A48-B168-88EF18589A00}" type="datetime1">
              <a:rPr lang="en-CA" smtClean="0"/>
              <a:t>2021-11-03</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2391221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Tree>
    <p:extLst>
      <p:ext uri="{BB962C8B-B14F-4D97-AF65-F5344CB8AC3E}">
        <p14:creationId xmlns:p14="http://schemas.microsoft.com/office/powerpoint/2010/main" val="2097388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2072073"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2072073"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9" name="Rectangle 8">
            <a:extLst>
              <a:ext uri="{FF2B5EF4-FFF2-40B4-BE49-F238E27FC236}">
                <a16:creationId xmlns:a16="http://schemas.microsoft.com/office/drawing/2014/main" id="{4E99FB83-909B-384C-AEB3-D06F47ECA6EE}"/>
              </a:ext>
            </a:extLst>
          </p:cNvPr>
          <p:cNvSpPr/>
          <p:nvPr userDrawn="1"/>
        </p:nvSpPr>
        <p:spPr>
          <a:xfrm>
            <a:off x="385763"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DAA084C-1E69-6D48-9CF9-6A15C9399EBA}"/>
              </a:ext>
            </a:extLst>
          </p:cNvPr>
          <p:cNvSpPr>
            <a:spLocks noGrp="1"/>
          </p:cNvSpPr>
          <p:nvPr>
            <p:ph type="pic" sz="quarter" idx="13"/>
          </p:nvPr>
        </p:nvSpPr>
        <p:spPr>
          <a:xfrm>
            <a:off x="644525" y="1698626"/>
            <a:ext cx="1184275" cy="1244596"/>
          </a:xfrm>
        </p:spPr>
        <p:txBody>
          <a:bodyPr/>
          <a:lstStyle>
            <a:lvl1pPr marL="12600" indent="0">
              <a:buNone/>
              <a:defRPr/>
            </a:lvl1pPr>
          </a:lstStyle>
          <a:p>
            <a:endParaRPr lang="en-US"/>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629036"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2072073"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2072073"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5" name="Rectangle 14">
            <a:extLst>
              <a:ext uri="{FF2B5EF4-FFF2-40B4-BE49-F238E27FC236}">
                <a16:creationId xmlns:a16="http://schemas.microsoft.com/office/drawing/2014/main" id="{247345A8-3865-3E49-B1EF-BB6DAAE290A5}"/>
              </a:ext>
            </a:extLst>
          </p:cNvPr>
          <p:cNvSpPr/>
          <p:nvPr userDrawn="1"/>
        </p:nvSpPr>
        <p:spPr>
          <a:xfrm>
            <a:off x="385763"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4">
            <a:extLst>
              <a:ext uri="{FF2B5EF4-FFF2-40B4-BE49-F238E27FC236}">
                <a16:creationId xmlns:a16="http://schemas.microsoft.com/office/drawing/2014/main" id="{E338F6B0-B1D0-1949-86DA-2F1289B16BEC}"/>
              </a:ext>
            </a:extLst>
          </p:cNvPr>
          <p:cNvSpPr>
            <a:spLocks noGrp="1"/>
          </p:cNvSpPr>
          <p:nvPr>
            <p:ph type="pic" sz="quarter" idx="18"/>
          </p:nvPr>
        </p:nvSpPr>
        <p:spPr>
          <a:xfrm>
            <a:off x="644525" y="4127501"/>
            <a:ext cx="1184275" cy="1244596"/>
          </a:xfrm>
        </p:spPr>
        <p:txBody>
          <a:bodyPr/>
          <a:lstStyle>
            <a:lvl1pPr marL="12600" indent="0">
              <a:buNone/>
              <a:defRPr/>
            </a:lvl1pPr>
          </a:lstStyle>
          <a:p>
            <a:endParaRPr lang="en-US"/>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629036"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7829935"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7829935"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0" name="Rectangle 19">
            <a:extLst>
              <a:ext uri="{FF2B5EF4-FFF2-40B4-BE49-F238E27FC236}">
                <a16:creationId xmlns:a16="http://schemas.microsoft.com/office/drawing/2014/main" id="{3AB6F99F-5445-EA4B-9438-2EAB593E1B84}"/>
              </a:ext>
            </a:extLst>
          </p:cNvPr>
          <p:cNvSpPr/>
          <p:nvPr userDrawn="1"/>
        </p:nvSpPr>
        <p:spPr>
          <a:xfrm>
            <a:off x="6143625"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4">
            <a:extLst>
              <a:ext uri="{FF2B5EF4-FFF2-40B4-BE49-F238E27FC236}">
                <a16:creationId xmlns:a16="http://schemas.microsoft.com/office/drawing/2014/main" id="{9E21144B-DFDB-9A4E-A5C9-412EB91792F7}"/>
              </a:ext>
            </a:extLst>
          </p:cNvPr>
          <p:cNvSpPr>
            <a:spLocks noGrp="1"/>
          </p:cNvSpPr>
          <p:nvPr>
            <p:ph type="pic" sz="quarter" idx="22"/>
          </p:nvPr>
        </p:nvSpPr>
        <p:spPr>
          <a:xfrm>
            <a:off x="6402387" y="1698626"/>
            <a:ext cx="1184275" cy="1244596"/>
          </a:xfrm>
        </p:spPr>
        <p:txBody>
          <a:bodyPr/>
          <a:lstStyle>
            <a:lvl1pPr marL="12600" indent="0">
              <a:buNone/>
              <a:defRPr/>
            </a:lvl1pPr>
          </a:lstStyle>
          <a:p>
            <a:endParaRPr lang="en-US"/>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7829935"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7829935"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5" name="Rectangle 24">
            <a:extLst>
              <a:ext uri="{FF2B5EF4-FFF2-40B4-BE49-F238E27FC236}">
                <a16:creationId xmlns:a16="http://schemas.microsoft.com/office/drawing/2014/main" id="{E059E3E3-72F9-9646-ABFC-2EA30DF2A49F}"/>
              </a:ext>
            </a:extLst>
          </p:cNvPr>
          <p:cNvSpPr/>
          <p:nvPr userDrawn="1"/>
        </p:nvSpPr>
        <p:spPr>
          <a:xfrm>
            <a:off x="6143625"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4">
            <a:extLst>
              <a:ext uri="{FF2B5EF4-FFF2-40B4-BE49-F238E27FC236}">
                <a16:creationId xmlns:a16="http://schemas.microsoft.com/office/drawing/2014/main" id="{E0B818ED-2EAA-2947-B32B-E5630C60B143}"/>
              </a:ext>
            </a:extLst>
          </p:cNvPr>
          <p:cNvSpPr>
            <a:spLocks noGrp="1"/>
          </p:cNvSpPr>
          <p:nvPr>
            <p:ph type="pic" sz="quarter" idx="26"/>
          </p:nvPr>
        </p:nvSpPr>
        <p:spPr>
          <a:xfrm>
            <a:off x="6402387" y="4127501"/>
            <a:ext cx="1184275" cy="1244596"/>
          </a:xfrm>
        </p:spPr>
        <p:txBody>
          <a:bodyPr/>
          <a:lstStyle>
            <a:lvl1pPr marL="12600" indent="0">
              <a:buNone/>
              <a:defRPr/>
            </a:lvl1pPr>
          </a:lstStyle>
          <a:p>
            <a:endParaRPr lang="en-US"/>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Tree>
    <p:extLst>
      <p:ext uri="{BB962C8B-B14F-4D97-AF65-F5344CB8AC3E}">
        <p14:creationId xmlns:p14="http://schemas.microsoft.com/office/powerpoint/2010/main" val="3874005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ferences, No Imag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1009945"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1009945"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993579"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1009945"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1009945"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993579"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6386898"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6386898"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6386898"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6386898"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9" name="Text Placeholder 8">
            <a:extLst>
              <a:ext uri="{FF2B5EF4-FFF2-40B4-BE49-F238E27FC236}">
                <a16:creationId xmlns:a16="http://schemas.microsoft.com/office/drawing/2014/main" id="{E7A43CD4-0B78-314A-979A-C40BF3549527}"/>
              </a:ext>
            </a:extLst>
          </p:cNvPr>
          <p:cNvSpPr>
            <a:spLocks noGrp="1"/>
          </p:cNvSpPr>
          <p:nvPr>
            <p:ph type="body" sz="quarter" idx="28" hasCustomPrompt="1"/>
          </p:nvPr>
        </p:nvSpPr>
        <p:spPr>
          <a:xfrm>
            <a:off x="621849"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2" name="Text Placeholder 8">
            <a:extLst>
              <a:ext uri="{FF2B5EF4-FFF2-40B4-BE49-F238E27FC236}">
                <a16:creationId xmlns:a16="http://schemas.microsoft.com/office/drawing/2014/main" id="{6C087CA9-371A-424B-887F-72009965ACE1}"/>
              </a:ext>
            </a:extLst>
          </p:cNvPr>
          <p:cNvSpPr>
            <a:spLocks noGrp="1"/>
          </p:cNvSpPr>
          <p:nvPr>
            <p:ph type="body" sz="quarter" idx="31" hasCustomPrompt="1"/>
          </p:nvPr>
        </p:nvSpPr>
        <p:spPr>
          <a:xfrm>
            <a:off x="621849"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3" name="Text Placeholder 8">
            <a:extLst>
              <a:ext uri="{FF2B5EF4-FFF2-40B4-BE49-F238E27FC236}">
                <a16:creationId xmlns:a16="http://schemas.microsoft.com/office/drawing/2014/main" id="{41BA7709-FFF8-2341-9D6E-520BE927BEE6}"/>
              </a:ext>
            </a:extLst>
          </p:cNvPr>
          <p:cNvSpPr>
            <a:spLocks noGrp="1"/>
          </p:cNvSpPr>
          <p:nvPr>
            <p:ph type="body" sz="quarter" idx="32" hasCustomPrompt="1"/>
          </p:nvPr>
        </p:nvSpPr>
        <p:spPr>
          <a:xfrm>
            <a:off x="6041022"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4" name="Text Placeholder 8">
            <a:extLst>
              <a:ext uri="{FF2B5EF4-FFF2-40B4-BE49-F238E27FC236}">
                <a16:creationId xmlns:a16="http://schemas.microsoft.com/office/drawing/2014/main" id="{DF0106C9-6DF5-B540-B2FB-E0DB6D46C3F8}"/>
              </a:ext>
            </a:extLst>
          </p:cNvPr>
          <p:cNvSpPr>
            <a:spLocks noGrp="1"/>
          </p:cNvSpPr>
          <p:nvPr>
            <p:ph type="body" sz="quarter" idx="33" hasCustomPrompt="1"/>
          </p:nvPr>
        </p:nvSpPr>
        <p:spPr>
          <a:xfrm>
            <a:off x="6041022"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Tree>
    <p:extLst>
      <p:ext uri="{BB962C8B-B14F-4D97-AF65-F5344CB8AC3E}">
        <p14:creationId xmlns:p14="http://schemas.microsoft.com/office/powerpoint/2010/main" val="4162591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a:srcRect/>
          <a:stretch/>
        </p:blipFill>
        <p:spPr>
          <a:xfrm>
            <a:off x="857249" y="4864394"/>
            <a:ext cx="2647735" cy="893473"/>
          </a:xfrm>
          <a:prstGeom prst="rect">
            <a:avLst/>
          </a:prstGeom>
        </p:spPr>
      </p:pic>
      <p:sp>
        <p:nvSpPr>
          <p:cNvPr id="5" name="Text Placeholder 4">
            <a:extLst>
              <a:ext uri="{FF2B5EF4-FFF2-40B4-BE49-F238E27FC236}">
                <a16:creationId xmlns:a16="http://schemas.microsoft.com/office/drawing/2014/main" id="{B0A9200F-A37A-AF4B-9152-9A1A8DA92938}"/>
              </a:ext>
            </a:extLst>
          </p:cNvPr>
          <p:cNvSpPr>
            <a:spLocks noGrp="1"/>
          </p:cNvSpPr>
          <p:nvPr>
            <p:ph type="body" sz="quarter" idx="10"/>
          </p:nvPr>
        </p:nvSpPr>
        <p:spPr>
          <a:xfrm>
            <a:off x="828674" y="2700349"/>
            <a:ext cx="6686550" cy="825754"/>
          </a:xfrm>
        </p:spPr>
        <p:txBody>
          <a:bodyPr>
            <a:noAutofit/>
          </a:bodyPr>
          <a:lstStyle>
            <a:lvl1pPr marL="12600" indent="0">
              <a:lnSpc>
                <a:spcPts val="5600"/>
              </a:lnSpc>
              <a:spcBef>
                <a:spcPts val="0"/>
              </a:spcBef>
              <a:spcAft>
                <a:spcPts val="0"/>
              </a:spcAft>
              <a:buNone/>
              <a:defRPr sz="4800">
                <a:solidFill>
                  <a:schemeClr val="bg1"/>
                </a:solidFill>
              </a:defRPr>
            </a:lvl1pPr>
            <a:lvl2pPr marL="469800" indent="0">
              <a:buNone/>
              <a:defRPr sz="4800">
                <a:solidFill>
                  <a:schemeClr val="bg1"/>
                </a:solidFill>
              </a:defRPr>
            </a:lvl2pPr>
            <a:lvl3pPr marL="927000" indent="0">
              <a:buNone/>
              <a:defRPr sz="4800">
                <a:solidFill>
                  <a:schemeClr val="bg1"/>
                </a:solidFill>
              </a:defRPr>
            </a:lvl3pPr>
            <a:lvl4pPr marL="1384200" indent="0">
              <a:buNone/>
              <a:defRPr sz="4800">
                <a:solidFill>
                  <a:schemeClr val="bg1"/>
                </a:solidFill>
              </a:defRPr>
            </a:lvl4pPr>
            <a:lvl5pPr marL="1841400" indent="0">
              <a:buNone/>
              <a:defRPr sz="4800">
                <a:solidFill>
                  <a:schemeClr val="bg1"/>
                </a:solidFill>
              </a:defRPr>
            </a:lvl5pPr>
          </a:lstStyle>
          <a:p>
            <a:pPr lvl="0"/>
            <a:r>
              <a:rPr lang="en-US" dirty="0"/>
              <a:t>Click to edit Master</a:t>
            </a:r>
          </a:p>
        </p:txBody>
      </p:sp>
      <p:cxnSp>
        <p:nvCxnSpPr>
          <p:cNvPr id="9" name="Straight Connector 8">
            <a:extLst>
              <a:ext uri="{FF2B5EF4-FFF2-40B4-BE49-F238E27FC236}">
                <a16:creationId xmlns:a16="http://schemas.microsoft.com/office/drawing/2014/main" id="{4B8BB94A-D79A-FF4D-A6C9-19DEC7D0D3F1}"/>
              </a:ext>
            </a:extLst>
          </p:cNvPr>
          <p:cNvCxnSpPr>
            <a:cxnSpLocks/>
          </p:cNvCxnSpPr>
          <p:nvPr userDrawn="1"/>
        </p:nvCxnSpPr>
        <p:spPr>
          <a:xfrm>
            <a:off x="857249" y="3625208"/>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9E6A05-44DC-6942-A032-A0C29875FBD8}"/>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3650625" y="2386014"/>
            <a:ext cx="8691217" cy="4562889"/>
          </a:xfrm>
          <a:prstGeom prst="rect">
            <a:avLst/>
          </a:prstGeom>
        </p:spPr>
      </p:pic>
    </p:spTree>
    <p:extLst>
      <p:ext uri="{BB962C8B-B14F-4D97-AF65-F5344CB8AC3E}">
        <p14:creationId xmlns:p14="http://schemas.microsoft.com/office/powerpoint/2010/main" val="222996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15998ABC-6E4A-1746-AAF9-39D1C4B3764D}" type="datetime1">
              <a:rPr lang="en-CA" smtClean="0"/>
              <a:t>2021-11-03</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418887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E125-412B-2040-8D50-321AC364170A}"/>
              </a:ext>
            </a:extLst>
          </p:cNvPr>
          <p:cNvSpPr>
            <a:spLocks noGrp="1"/>
          </p:cNvSpPr>
          <p:nvPr>
            <p:ph type="title"/>
          </p:nvPr>
        </p:nvSpPr>
        <p:spPr>
          <a:xfrm>
            <a:off x="633599" y="390884"/>
            <a:ext cx="11034659" cy="806852"/>
          </a:xfrm>
        </p:spPr>
        <p:txBody>
          <a:bodyPr lIns="0" tIns="0" rIns="0" bIns="0"/>
          <a:lstStyle>
            <a:lvl1pPr>
              <a:defRPr>
                <a:solidFill>
                  <a:schemeClr val="accent1"/>
                </a:solidFill>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8A672F20-E741-E142-922F-FC5E2189C294}"/>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34DA745-12CE-A84B-AFA6-2978275833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
        <p:nvSpPr>
          <p:cNvPr id="9" name="Text Placeholder 8">
            <a:extLst>
              <a:ext uri="{FF2B5EF4-FFF2-40B4-BE49-F238E27FC236}">
                <a16:creationId xmlns:a16="http://schemas.microsoft.com/office/drawing/2014/main" id="{D1455041-40D1-864E-8A60-72DF6403E371}"/>
              </a:ext>
            </a:extLst>
          </p:cNvPr>
          <p:cNvSpPr>
            <a:spLocks noGrp="1"/>
          </p:cNvSpPr>
          <p:nvPr>
            <p:ph type="body" sz="quarter" idx="10"/>
          </p:nvPr>
        </p:nvSpPr>
        <p:spPr>
          <a:xfrm>
            <a:off x="2012370" y="1762572"/>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2" name="Text Placeholder 8">
            <a:extLst>
              <a:ext uri="{FF2B5EF4-FFF2-40B4-BE49-F238E27FC236}">
                <a16:creationId xmlns:a16="http://schemas.microsoft.com/office/drawing/2014/main" id="{9B4CE98E-F42B-B848-A60B-2B1CA69DC309}"/>
              </a:ext>
            </a:extLst>
          </p:cNvPr>
          <p:cNvSpPr>
            <a:spLocks noGrp="1"/>
          </p:cNvSpPr>
          <p:nvPr>
            <p:ph type="body" sz="quarter" idx="11" hasCustomPrompt="1"/>
          </p:nvPr>
        </p:nvSpPr>
        <p:spPr>
          <a:xfrm>
            <a:off x="1304300" y="1644206"/>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6" name="Text Placeholder 8">
            <a:extLst>
              <a:ext uri="{FF2B5EF4-FFF2-40B4-BE49-F238E27FC236}">
                <a16:creationId xmlns:a16="http://schemas.microsoft.com/office/drawing/2014/main" id="{A939C668-0A46-F049-8E0B-910BDC991186}"/>
              </a:ext>
            </a:extLst>
          </p:cNvPr>
          <p:cNvSpPr>
            <a:spLocks noGrp="1"/>
          </p:cNvSpPr>
          <p:nvPr>
            <p:ph type="body" sz="quarter" idx="12"/>
          </p:nvPr>
        </p:nvSpPr>
        <p:spPr>
          <a:xfrm>
            <a:off x="2012370" y="2633223"/>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7" name="Text Placeholder 8">
            <a:extLst>
              <a:ext uri="{FF2B5EF4-FFF2-40B4-BE49-F238E27FC236}">
                <a16:creationId xmlns:a16="http://schemas.microsoft.com/office/drawing/2014/main" id="{5B2BF96E-3A15-C44D-8556-8BA63272D9D5}"/>
              </a:ext>
            </a:extLst>
          </p:cNvPr>
          <p:cNvSpPr>
            <a:spLocks noGrp="1"/>
          </p:cNvSpPr>
          <p:nvPr>
            <p:ph type="body" sz="quarter" idx="13" hasCustomPrompt="1"/>
          </p:nvPr>
        </p:nvSpPr>
        <p:spPr>
          <a:xfrm>
            <a:off x="1304300" y="2514857"/>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0" name="Text Placeholder 8">
            <a:extLst>
              <a:ext uri="{FF2B5EF4-FFF2-40B4-BE49-F238E27FC236}">
                <a16:creationId xmlns:a16="http://schemas.microsoft.com/office/drawing/2014/main" id="{11ABAE12-812E-894F-8B40-9A81DB7FB9D4}"/>
              </a:ext>
            </a:extLst>
          </p:cNvPr>
          <p:cNvSpPr>
            <a:spLocks noGrp="1"/>
          </p:cNvSpPr>
          <p:nvPr>
            <p:ph type="body" sz="quarter" idx="14"/>
          </p:nvPr>
        </p:nvSpPr>
        <p:spPr>
          <a:xfrm>
            <a:off x="2012370" y="347618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1" name="Text Placeholder 8">
            <a:extLst>
              <a:ext uri="{FF2B5EF4-FFF2-40B4-BE49-F238E27FC236}">
                <a16:creationId xmlns:a16="http://schemas.microsoft.com/office/drawing/2014/main" id="{1C9BC846-3A35-A348-B487-AC7536F32567}"/>
              </a:ext>
            </a:extLst>
          </p:cNvPr>
          <p:cNvSpPr>
            <a:spLocks noGrp="1"/>
          </p:cNvSpPr>
          <p:nvPr>
            <p:ph type="body" sz="quarter" idx="15" hasCustomPrompt="1"/>
          </p:nvPr>
        </p:nvSpPr>
        <p:spPr>
          <a:xfrm>
            <a:off x="1304300" y="335782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2" name="Text Placeholder 8">
            <a:extLst>
              <a:ext uri="{FF2B5EF4-FFF2-40B4-BE49-F238E27FC236}">
                <a16:creationId xmlns:a16="http://schemas.microsoft.com/office/drawing/2014/main" id="{B3A9EE30-F69E-0648-B2CD-C0E1D5F512E3}"/>
              </a:ext>
            </a:extLst>
          </p:cNvPr>
          <p:cNvSpPr>
            <a:spLocks noGrp="1"/>
          </p:cNvSpPr>
          <p:nvPr>
            <p:ph type="body" sz="quarter" idx="16"/>
          </p:nvPr>
        </p:nvSpPr>
        <p:spPr>
          <a:xfrm>
            <a:off x="2012370" y="433343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3" name="Text Placeholder 8">
            <a:extLst>
              <a:ext uri="{FF2B5EF4-FFF2-40B4-BE49-F238E27FC236}">
                <a16:creationId xmlns:a16="http://schemas.microsoft.com/office/drawing/2014/main" id="{FC1A9A38-4D5A-E046-87BA-064D58C78F6D}"/>
              </a:ext>
            </a:extLst>
          </p:cNvPr>
          <p:cNvSpPr>
            <a:spLocks noGrp="1"/>
          </p:cNvSpPr>
          <p:nvPr>
            <p:ph type="body" sz="quarter" idx="17" hasCustomPrompt="1"/>
          </p:nvPr>
        </p:nvSpPr>
        <p:spPr>
          <a:xfrm>
            <a:off x="1304300" y="421507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4" name="Text Placeholder 8">
            <a:extLst>
              <a:ext uri="{FF2B5EF4-FFF2-40B4-BE49-F238E27FC236}">
                <a16:creationId xmlns:a16="http://schemas.microsoft.com/office/drawing/2014/main" id="{5F0F2089-369D-8045-8A2F-05FCB4702FD6}"/>
              </a:ext>
            </a:extLst>
          </p:cNvPr>
          <p:cNvSpPr>
            <a:spLocks noGrp="1"/>
          </p:cNvSpPr>
          <p:nvPr>
            <p:ph type="body" sz="quarter" idx="18"/>
          </p:nvPr>
        </p:nvSpPr>
        <p:spPr>
          <a:xfrm>
            <a:off x="2012370" y="5147825"/>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5" name="Text Placeholder 8">
            <a:extLst>
              <a:ext uri="{FF2B5EF4-FFF2-40B4-BE49-F238E27FC236}">
                <a16:creationId xmlns:a16="http://schemas.microsoft.com/office/drawing/2014/main" id="{289C8CB3-2385-F245-BB8B-16D17234F9C5}"/>
              </a:ext>
            </a:extLst>
          </p:cNvPr>
          <p:cNvSpPr>
            <a:spLocks noGrp="1"/>
          </p:cNvSpPr>
          <p:nvPr>
            <p:ph type="body" sz="quarter" idx="19" hasCustomPrompt="1"/>
          </p:nvPr>
        </p:nvSpPr>
        <p:spPr>
          <a:xfrm>
            <a:off x="1304300" y="5029459"/>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5" name="Slide Number Placeholder 5">
            <a:extLst>
              <a:ext uri="{FF2B5EF4-FFF2-40B4-BE49-F238E27FC236}">
                <a16:creationId xmlns:a16="http://schemas.microsoft.com/office/drawing/2014/main" id="{F199265E-E634-1544-922C-216AA5E05F09}"/>
              </a:ext>
            </a:extLst>
          </p:cNvPr>
          <p:cNvSpPr>
            <a:spLocks noGrp="1"/>
          </p:cNvSpPr>
          <p:nvPr>
            <p:ph type="sldNum" sz="quarter" idx="20"/>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39274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01">
    <p:bg>
      <p:bgPr>
        <a:gradFill>
          <a:gsLst>
            <a:gs pos="16000">
              <a:srgbClr val="1C2448"/>
            </a:gs>
            <a:gs pos="99000">
              <a:schemeClr val="tx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2" cstate="print">
            <a:alphaModFix amt="2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11" name="Straight Connector 10">
            <a:extLst>
              <a:ext uri="{FF2B5EF4-FFF2-40B4-BE49-F238E27FC236}">
                <a16:creationId xmlns:a16="http://schemas.microsoft.com/office/drawing/2014/main" id="{C25F5B08-52C4-3942-BE91-B05A82C60ADB}"/>
              </a:ext>
            </a:extLst>
          </p:cNvPr>
          <p:cNvCxnSpPr>
            <a:cxnSpLocks/>
          </p:cNvCxnSpPr>
          <p:nvPr userDrawn="1"/>
        </p:nvCxnSpPr>
        <p:spPr>
          <a:xfrm>
            <a:off x="4925376" y="4668752"/>
            <a:ext cx="15186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4899E866-8C02-5343-ABEE-65CEC8A2142F}"/>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42555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19153"/>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C62A2CAB-C933-964F-B049-1E6A2D558A98}"/>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19761A81-2F51-BD40-8EE6-2421A6643EA1}"/>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61170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32032"/>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6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4" name="Straight Connector 3">
            <a:extLst>
              <a:ext uri="{FF2B5EF4-FFF2-40B4-BE49-F238E27FC236}">
                <a16:creationId xmlns:a16="http://schemas.microsoft.com/office/drawing/2014/main" id="{32A9271A-D8FD-E848-AF0C-F24724561B32}"/>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3E8D8465-AD5E-ED43-9B67-5EBD8F02CF95}"/>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3527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04">
    <p:bg>
      <p:bgPr>
        <a:gradFill>
          <a:gsLst>
            <a:gs pos="0">
              <a:srgbClr val="E04E36"/>
            </a:gs>
            <a:gs pos="59000">
              <a:schemeClr val="accent1"/>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4" name="Picture 3">
            <a:extLst>
              <a:ext uri="{FF2B5EF4-FFF2-40B4-BE49-F238E27FC236}">
                <a16:creationId xmlns:a16="http://schemas.microsoft.com/office/drawing/2014/main" id="{92D08384-D5D4-6E46-8D88-4B5382A2794D}"/>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FF0CCA9C-EF9A-6E4D-B3F0-63843585F34E}"/>
              </a:ext>
            </a:extLst>
          </p:cNvPr>
          <p:cNvCxnSpPr>
            <a:cxnSpLocks/>
          </p:cNvCxnSpPr>
          <p:nvPr userDrawn="1"/>
        </p:nvCxnSpPr>
        <p:spPr>
          <a:xfrm>
            <a:off x="4925376" y="4668752"/>
            <a:ext cx="16345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9368685-F7FC-2842-B984-1C1604F5228B}"/>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76657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7" y="1698424"/>
            <a:ext cx="9220200" cy="4124414"/>
          </a:xfrm>
        </p:spPr>
        <p:txBody>
          <a:bodyPr lIns="0" tIns="0" rIns="0" bIns="0">
            <a:normAutofit/>
          </a:bodyPr>
          <a:lstStyle>
            <a:lvl1pPr>
              <a:lnSpc>
                <a:spcPts val="2800"/>
              </a:lnSpc>
              <a:spcAft>
                <a:spcPts val="600"/>
              </a:spcAft>
              <a:defRPr sz="1800"/>
            </a:lvl1pPr>
            <a:lvl2pPr>
              <a:lnSpc>
                <a:spcPts val="2800"/>
              </a:lnSpc>
              <a:spcAft>
                <a:spcPts val="600"/>
              </a:spcAft>
              <a:defRPr sz="1800"/>
            </a:lvl2pPr>
            <a:lvl3pPr>
              <a:lnSpc>
                <a:spcPts val="2800"/>
              </a:lnSpc>
              <a:spcAft>
                <a:spcPts val="600"/>
              </a:spcAft>
              <a:defRPr sz="1800"/>
            </a:lvl3pPr>
            <a:lvl4pPr>
              <a:lnSpc>
                <a:spcPts val="2800"/>
              </a:lnSpc>
              <a:spcAft>
                <a:spcPts val="600"/>
              </a:spcAft>
              <a:defRPr sz="1800"/>
            </a:lvl4pPr>
            <a:lvl5pPr>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81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D14D-1AC9-484F-AF46-D9EA259843F2}"/>
              </a:ext>
            </a:extLst>
          </p:cNvPr>
          <p:cNvSpPr>
            <a:spLocks noGrp="1"/>
          </p:cNvSpPr>
          <p:nvPr>
            <p:ph type="title"/>
          </p:nvPr>
        </p:nvSpPr>
        <p:spPr>
          <a:xfrm>
            <a:off x="633599" y="365126"/>
            <a:ext cx="11034659" cy="806852"/>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7D905-2064-234C-AE2E-1B355C9FB7A9}"/>
              </a:ext>
            </a:extLst>
          </p:cNvPr>
          <p:cNvSpPr>
            <a:spLocks noGrp="1"/>
          </p:cNvSpPr>
          <p:nvPr>
            <p:ph type="body" idx="1"/>
          </p:nvPr>
        </p:nvSpPr>
        <p:spPr>
          <a:xfrm>
            <a:off x="633600" y="153380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7DEAF5-BD1A-B346-8FB7-893407E76CF4}"/>
              </a:ext>
            </a:extLst>
          </p:cNvPr>
          <p:cNvSpPr>
            <a:spLocks noGrp="1"/>
          </p:cNvSpPr>
          <p:nvPr>
            <p:ph type="dt" sz="half" idx="2"/>
          </p:nvPr>
        </p:nvSpPr>
        <p:spPr>
          <a:xfrm>
            <a:off x="633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42688D73-14EE-DE4F-BDAD-519A71B342CD}" type="datetime1">
              <a:rPr lang="en-CA" smtClean="0"/>
              <a:t>2021-11-03</a:t>
            </a:fld>
            <a:endParaRPr lang="en-US"/>
          </a:p>
        </p:txBody>
      </p:sp>
      <p:sp>
        <p:nvSpPr>
          <p:cNvPr id="5" name="Footer Placeholder 4">
            <a:extLst>
              <a:ext uri="{FF2B5EF4-FFF2-40B4-BE49-F238E27FC236}">
                <a16:creationId xmlns:a16="http://schemas.microsoft.com/office/drawing/2014/main" id="{4ADB539F-0407-2649-A498-D235B9BF6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endParaRPr lang="en-US"/>
          </a:p>
        </p:txBody>
      </p:sp>
      <p:sp>
        <p:nvSpPr>
          <p:cNvPr id="6" name="Slide Number Placeholder 5">
            <a:extLst>
              <a:ext uri="{FF2B5EF4-FFF2-40B4-BE49-F238E27FC236}">
                <a16:creationId xmlns:a16="http://schemas.microsoft.com/office/drawing/2014/main" id="{1A8D3842-AAA0-C64F-A0A3-349ED549B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6927472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74" r:id="rId3"/>
    <p:sldLayoutId id="2147483668" r:id="rId4"/>
    <p:sldLayoutId id="2147483657" r:id="rId5"/>
    <p:sldLayoutId id="2147483659" r:id="rId6"/>
    <p:sldLayoutId id="2147483660" r:id="rId7"/>
    <p:sldLayoutId id="2147483658" r:id="rId8"/>
    <p:sldLayoutId id="2147483650" r:id="rId9"/>
    <p:sldLayoutId id="2147483662" r:id="rId10"/>
    <p:sldLayoutId id="2147483675" r:id="rId11"/>
    <p:sldLayoutId id="2147483661" r:id="rId12"/>
    <p:sldLayoutId id="2147483672" r:id="rId13"/>
    <p:sldLayoutId id="2147483663" r:id="rId14"/>
    <p:sldLayoutId id="2147483673" r:id="rId15"/>
    <p:sldLayoutId id="2147483666" r:id="rId16"/>
    <p:sldLayoutId id="2147483667" r:id="rId17"/>
    <p:sldLayoutId id="2147483676" r:id="rId18"/>
    <p:sldLayoutId id="2147483664" r:id="rId19"/>
    <p:sldLayoutId id="2147483665" r:id="rId20"/>
    <p:sldLayoutId id="2147483669" r:id="rId21"/>
    <p:sldLayoutId id="2147483671" r:id="rId22"/>
    <p:sldLayoutId id="2147483670" r:id="rId23"/>
  </p:sldLayoutIdLst>
  <p:hf hdr="0" ftr="0" dt="0"/>
  <p:txStyles>
    <p:titleStyle>
      <a:lvl1pPr algn="l" defTabSz="914400" rtl="0" eaLnBrk="1" latinLnBrk="0" hangingPunct="1">
        <a:lnSpc>
          <a:spcPct val="90000"/>
        </a:lnSpc>
        <a:spcBef>
          <a:spcPct val="0"/>
        </a:spcBef>
        <a:buNone/>
        <a:defRPr sz="2800" kern="1200">
          <a:solidFill>
            <a:schemeClr val="accent1"/>
          </a:solidFill>
          <a:latin typeface="Montserrat" pitchFamily="2" charset="77"/>
          <a:ea typeface="+mj-ea"/>
          <a:cs typeface="+mj-cs"/>
        </a:defRPr>
      </a:lvl1pPr>
    </p:titleStyle>
    <p:body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1.xml"/><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87-081A-764F-8396-AA4FF27011BC}"/>
              </a:ext>
            </a:extLst>
          </p:cNvPr>
          <p:cNvSpPr>
            <a:spLocks noGrp="1"/>
          </p:cNvSpPr>
          <p:nvPr>
            <p:ph type="ctrTitle"/>
          </p:nvPr>
        </p:nvSpPr>
        <p:spPr>
          <a:xfrm>
            <a:off x="738807" y="2625505"/>
            <a:ext cx="10596131" cy="1773966"/>
          </a:xfrm>
        </p:spPr>
        <p:txBody>
          <a:bodyPr/>
          <a:lstStyle/>
          <a:p>
            <a:r>
              <a:rPr lang="en-US" dirty="0"/>
              <a:t>Introduction to Data Analytics and </a:t>
            </a:r>
            <a:r>
              <a:rPr lang="en-US" dirty="0" err="1"/>
              <a:t>Visualisation</a:t>
            </a:r>
            <a:endParaRPr lang="en-US" dirty="0"/>
          </a:p>
        </p:txBody>
      </p:sp>
      <p:sp>
        <p:nvSpPr>
          <p:cNvPr id="3" name="Subtitle 2">
            <a:extLst>
              <a:ext uri="{FF2B5EF4-FFF2-40B4-BE49-F238E27FC236}">
                <a16:creationId xmlns:a16="http://schemas.microsoft.com/office/drawing/2014/main" id="{61BF0472-7A82-0441-BFD8-E7947EC0FA29}"/>
              </a:ext>
            </a:extLst>
          </p:cNvPr>
          <p:cNvSpPr>
            <a:spLocks noGrp="1"/>
          </p:cNvSpPr>
          <p:nvPr>
            <p:ph type="subTitle" idx="1"/>
          </p:nvPr>
        </p:nvSpPr>
        <p:spPr/>
        <p:txBody>
          <a:bodyPr/>
          <a:lstStyle/>
          <a:p>
            <a:r>
              <a:rPr lang="en-US" dirty="0"/>
              <a:t>A short course on Tableau</a:t>
            </a:r>
          </a:p>
        </p:txBody>
      </p:sp>
    </p:spTree>
    <p:extLst>
      <p:ext uri="{BB962C8B-B14F-4D97-AF65-F5344CB8AC3E}">
        <p14:creationId xmlns:p14="http://schemas.microsoft.com/office/powerpoint/2010/main" val="4095930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6 – Dashboard &amp; Storyboards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10</a:t>
            </a:fld>
            <a:endParaRPr lang="en-US"/>
          </a:p>
        </p:txBody>
      </p:sp>
    </p:spTree>
    <p:extLst>
      <p:ext uri="{BB962C8B-B14F-4D97-AF65-F5344CB8AC3E}">
        <p14:creationId xmlns:p14="http://schemas.microsoft.com/office/powerpoint/2010/main" val="4266477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Title + Content</a:t>
            </a:r>
          </a:p>
        </p:txBody>
      </p:sp>
      <p:sp>
        <p:nvSpPr>
          <p:cNvPr id="3" name="Content Placeholder 2">
            <a:extLst>
              <a:ext uri="{FF2B5EF4-FFF2-40B4-BE49-F238E27FC236}">
                <a16:creationId xmlns:a16="http://schemas.microsoft.com/office/drawing/2014/main" id="{E2B73F82-37EF-B142-B63C-B3A0709B3414}"/>
              </a:ext>
            </a:extLst>
          </p:cNvPr>
          <p:cNvSpPr>
            <a:spLocks noGrp="1"/>
          </p:cNvSpPr>
          <p:nvPr>
            <p:ph idx="1"/>
          </p:nvPr>
        </p:nvSpPr>
        <p:spPr>
          <a:xfrm>
            <a:off x="645017" y="1698424"/>
            <a:ext cx="8970471" cy="4124414"/>
          </a:xfrm>
        </p:spPr>
        <p:txBody>
          <a:bodyPr/>
          <a:lstStyle/>
          <a:p>
            <a:pPr marL="0" indent="0">
              <a:buClr>
                <a:schemeClr val="accent2"/>
              </a:buClr>
              <a:buNone/>
            </a:pPr>
            <a:r>
              <a:rPr lang="en-CA" dirty="0"/>
              <a:t>Have you always wanted to learn machine learning and AI, but been afraid of needing to learn programming?</a:t>
            </a:r>
          </a:p>
          <a:p>
            <a:r>
              <a:rPr lang="en-CA" dirty="0"/>
              <a:t>Gain in-demand, highly sought-after skills - be able to apply machine learning and AI to real world data sets in any industry.</a:t>
            </a:r>
          </a:p>
          <a:p>
            <a:r>
              <a:rPr lang="en-CA" dirty="0"/>
              <a:t>This complete, end-to-end course will empower you to take a data science product or service idea from inspiration to reality; you’ll be able to build an AI-driven start-up without a technical CTO.</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11</a:t>
            </a:fld>
            <a:endParaRPr lang="en-US"/>
          </a:p>
        </p:txBody>
      </p:sp>
    </p:spTree>
    <p:extLst>
      <p:ext uri="{BB962C8B-B14F-4D97-AF65-F5344CB8AC3E}">
        <p14:creationId xmlns:p14="http://schemas.microsoft.com/office/powerpoint/2010/main" val="2374017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452C-8262-0546-BC90-976C178F5CC5}"/>
              </a:ext>
            </a:extLst>
          </p:cNvPr>
          <p:cNvSpPr>
            <a:spLocks noGrp="1"/>
          </p:cNvSpPr>
          <p:nvPr>
            <p:ph type="title"/>
          </p:nvPr>
        </p:nvSpPr>
        <p:spPr/>
        <p:txBody>
          <a:bodyPr/>
          <a:lstStyle/>
          <a:p>
            <a:r>
              <a:rPr lang="en-US" dirty="0"/>
              <a:t>Title + 2 Columns</a:t>
            </a:r>
          </a:p>
        </p:txBody>
      </p:sp>
      <p:sp>
        <p:nvSpPr>
          <p:cNvPr id="3" name="Content Placeholder 2">
            <a:extLst>
              <a:ext uri="{FF2B5EF4-FFF2-40B4-BE49-F238E27FC236}">
                <a16:creationId xmlns:a16="http://schemas.microsoft.com/office/drawing/2014/main" id="{6AB2807D-C792-1846-8203-60BA592A2B9F}"/>
              </a:ext>
            </a:extLst>
          </p:cNvPr>
          <p:cNvSpPr>
            <a:spLocks noGrp="1"/>
          </p:cNvSpPr>
          <p:nvPr>
            <p:ph idx="1"/>
          </p:nvPr>
        </p:nvSpPr>
        <p:spPr/>
        <p:txBody>
          <a:bodyPr/>
          <a:lstStyle/>
          <a:p>
            <a:r>
              <a:rPr lang="en-US" dirty="0"/>
              <a:t>We’ve put together the world’s first no code data science course, giving you complete, end-to-end skills including web harvesting, data visualization, data science, cloud computing, spatial analysis, geospatial analysis, and website building.</a:t>
            </a:r>
          </a:p>
        </p:txBody>
      </p:sp>
      <p:sp>
        <p:nvSpPr>
          <p:cNvPr id="4" name="Content Placeholder 3">
            <a:extLst>
              <a:ext uri="{FF2B5EF4-FFF2-40B4-BE49-F238E27FC236}">
                <a16:creationId xmlns:a16="http://schemas.microsoft.com/office/drawing/2014/main" id="{8A99BA9B-B293-3B49-918B-A69CB9F3F79E}"/>
              </a:ext>
            </a:extLst>
          </p:cNvPr>
          <p:cNvSpPr>
            <a:spLocks noGrp="1"/>
          </p:cNvSpPr>
          <p:nvPr>
            <p:ph idx="13"/>
          </p:nvPr>
        </p:nvSpPr>
        <p:spPr/>
        <p:txBody>
          <a:bodyPr>
            <a:noAutofit/>
          </a:bodyPr>
          <a:lstStyle/>
          <a:p>
            <a:pPr>
              <a:buClr>
                <a:schemeClr val="accent2"/>
              </a:buClr>
            </a:pPr>
            <a:r>
              <a:rPr lang="en-US" dirty="0"/>
              <a:t>Gain in-demand, highly sought-after skills - be able to apply machine learning and AI to real world data sets in any industry.</a:t>
            </a:r>
          </a:p>
          <a:p>
            <a:pPr>
              <a:buClr>
                <a:schemeClr val="accent2"/>
              </a:buClr>
            </a:pPr>
            <a:r>
              <a:rPr lang="en-US" dirty="0"/>
              <a:t>This complete, end-to-end course will empower you to take a data science product or service idea from inspiration to reality; you’ll be able to build an AI-driven startup without a technical CTO.</a:t>
            </a:r>
          </a:p>
          <a:p>
            <a:pPr>
              <a:buClr>
                <a:schemeClr val="accent2"/>
              </a:buClr>
            </a:pPr>
            <a:r>
              <a:rPr lang="en-US" dirty="0"/>
              <a:t>Jump start your firm’s data and digital transformation efforts - understand what’s possible and have the skills to implement these initiatives yourself.</a:t>
            </a:r>
          </a:p>
        </p:txBody>
      </p:sp>
      <p:sp>
        <p:nvSpPr>
          <p:cNvPr id="5" name="Slide Number Placeholder 4">
            <a:extLst>
              <a:ext uri="{FF2B5EF4-FFF2-40B4-BE49-F238E27FC236}">
                <a16:creationId xmlns:a16="http://schemas.microsoft.com/office/drawing/2014/main" id="{5550B37B-6BD5-4E4C-A876-8207EB6E3030}"/>
              </a:ext>
            </a:extLst>
          </p:cNvPr>
          <p:cNvSpPr>
            <a:spLocks noGrp="1"/>
          </p:cNvSpPr>
          <p:nvPr>
            <p:ph type="sldNum" sz="quarter" idx="12"/>
          </p:nvPr>
        </p:nvSpPr>
        <p:spPr/>
        <p:txBody>
          <a:bodyPr/>
          <a:lstStyle/>
          <a:p>
            <a:fld id="{07A04D6F-4389-C645-AE2A-A6C68DECBBDE}" type="slidenum">
              <a:rPr lang="en-US" smtClean="0"/>
              <a:pPr/>
              <a:t>12</a:t>
            </a:fld>
            <a:endParaRPr lang="en-US"/>
          </a:p>
        </p:txBody>
      </p:sp>
    </p:spTree>
    <p:extLst>
      <p:ext uri="{BB962C8B-B14F-4D97-AF65-F5344CB8AC3E}">
        <p14:creationId xmlns:p14="http://schemas.microsoft.com/office/powerpoint/2010/main" val="242831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dirty="0"/>
              <a:t>Content + Image</a:t>
            </a: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p:txBody>
          <a:bodyPr/>
          <a:lstStyle/>
          <a:p>
            <a:pPr marL="0" indent="0">
              <a:buClr>
                <a:schemeClr val="accent2"/>
              </a:buClr>
              <a:buNone/>
            </a:pPr>
            <a:r>
              <a:rPr lang="en-CA" dirty="0"/>
              <a:t>Have you always wanted to learn machine learning and AI, but been afraid of needing to learn programming?</a:t>
            </a:r>
          </a:p>
          <a:p>
            <a:pPr marL="0" indent="0">
              <a:buClr>
                <a:schemeClr val="accent2"/>
              </a:buClr>
              <a:buNone/>
            </a:pPr>
            <a:r>
              <a:rPr lang="en-CA" dirty="0"/>
              <a:t>Do you have a world changing business idea, but lack the skills to bring it to life?</a:t>
            </a:r>
            <a:endParaRPr lang="en-US" dirty="0"/>
          </a:p>
        </p:txBody>
      </p:sp>
      <p:pic>
        <p:nvPicPr>
          <p:cNvPr id="8" name="Picture Placeholder 7" descr="A person sitting in a chair with a computer&#10;&#10;Description automatically generated with medium confidence">
            <a:extLst>
              <a:ext uri="{FF2B5EF4-FFF2-40B4-BE49-F238E27FC236}">
                <a16:creationId xmlns:a16="http://schemas.microsoft.com/office/drawing/2014/main" id="{04F4175E-5F8D-0C48-A4E2-15A8B9ABFE70}"/>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2" name="Slide Number Placeholder 1">
            <a:extLst>
              <a:ext uri="{FF2B5EF4-FFF2-40B4-BE49-F238E27FC236}">
                <a16:creationId xmlns:a16="http://schemas.microsoft.com/office/drawing/2014/main" id="{9B6D65CD-6326-3A4A-8D94-699BF5797CCD}"/>
              </a:ext>
            </a:extLst>
          </p:cNvPr>
          <p:cNvSpPr>
            <a:spLocks noGrp="1"/>
          </p:cNvSpPr>
          <p:nvPr>
            <p:ph type="sldNum" sz="quarter" idx="12"/>
          </p:nvPr>
        </p:nvSpPr>
        <p:spPr/>
        <p:txBody>
          <a:bodyPr/>
          <a:lstStyle/>
          <a:p>
            <a:fld id="{07A04D6F-4389-C645-AE2A-A6C68DECBBDE}" type="slidenum">
              <a:rPr lang="en-US" smtClean="0"/>
              <a:pPr/>
              <a:t>13</a:t>
            </a:fld>
            <a:endParaRPr lang="en-US"/>
          </a:p>
        </p:txBody>
      </p:sp>
    </p:spTree>
    <p:extLst>
      <p:ext uri="{BB962C8B-B14F-4D97-AF65-F5344CB8AC3E}">
        <p14:creationId xmlns:p14="http://schemas.microsoft.com/office/powerpoint/2010/main" val="423842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dirty="0"/>
              <a:t>Content + Image (Blue)</a:t>
            </a: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p:txBody>
          <a:bodyPr/>
          <a:lstStyle/>
          <a:p>
            <a:pPr marL="0" indent="0">
              <a:buClr>
                <a:schemeClr val="accent2"/>
              </a:buClr>
              <a:buNone/>
            </a:pPr>
            <a:r>
              <a:rPr lang="en-CA" dirty="0"/>
              <a:t>Have you always wanted to learn machine learning and AI, but been afraid of needing to learn programming?</a:t>
            </a:r>
          </a:p>
          <a:p>
            <a:pPr marL="0" indent="0">
              <a:buClr>
                <a:schemeClr val="accent2"/>
              </a:buClr>
              <a:buNone/>
            </a:pPr>
            <a:r>
              <a:rPr lang="en-CA" dirty="0"/>
              <a:t>Do you have a world changing business idea, but lack the skills to bring it to life?</a:t>
            </a:r>
            <a:endParaRPr lang="en-US" dirty="0"/>
          </a:p>
        </p:txBody>
      </p:sp>
      <p:pic>
        <p:nvPicPr>
          <p:cNvPr id="8" name="Picture Placeholder 7">
            <a:extLst>
              <a:ext uri="{FF2B5EF4-FFF2-40B4-BE49-F238E27FC236}">
                <a16:creationId xmlns:a16="http://schemas.microsoft.com/office/drawing/2014/main" id="{04F4175E-5F8D-0C48-A4E2-15A8B9ABFE70}"/>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p:blipFill>
        <p:spPr>
          <a:xfrm>
            <a:off x="6941713" y="682581"/>
            <a:ext cx="4862937" cy="5178893"/>
          </a:xfrm>
        </p:spPr>
      </p:pic>
      <p:sp>
        <p:nvSpPr>
          <p:cNvPr id="2" name="Slide Number Placeholder 1">
            <a:extLst>
              <a:ext uri="{FF2B5EF4-FFF2-40B4-BE49-F238E27FC236}">
                <a16:creationId xmlns:a16="http://schemas.microsoft.com/office/drawing/2014/main" id="{9EDE93BB-7DD8-6C4F-BB60-0931CDA9CE5E}"/>
              </a:ext>
            </a:extLst>
          </p:cNvPr>
          <p:cNvSpPr>
            <a:spLocks noGrp="1"/>
          </p:cNvSpPr>
          <p:nvPr>
            <p:ph type="sldNum" sz="quarter" idx="12"/>
          </p:nvPr>
        </p:nvSpPr>
        <p:spPr/>
        <p:txBody>
          <a:bodyPr/>
          <a:lstStyle/>
          <a:p>
            <a:fld id="{07A04D6F-4389-C645-AE2A-A6C68DECBBDE}" type="slidenum">
              <a:rPr lang="en-US" smtClean="0"/>
              <a:pPr/>
              <a:t>14</a:t>
            </a:fld>
            <a:endParaRPr lang="en-US"/>
          </a:p>
        </p:txBody>
      </p:sp>
    </p:spTree>
    <p:extLst>
      <p:ext uri="{BB962C8B-B14F-4D97-AF65-F5344CB8AC3E}">
        <p14:creationId xmlns:p14="http://schemas.microsoft.com/office/powerpoint/2010/main" val="16959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5EB499-C9B5-7A49-BA35-2E51B330C042}"/>
              </a:ext>
            </a:extLst>
          </p:cNvPr>
          <p:cNvSpPr>
            <a:spLocks noGrp="1"/>
          </p:cNvSpPr>
          <p:nvPr>
            <p:ph type="title"/>
          </p:nvPr>
        </p:nvSpPr>
        <p:spPr/>
        <p:txBody>
          <a:bodyPr/>
          <a:lstStyle/>
          <a:p>
            <a:r>
              <a:rPr lang="en-US" dirty="0"/>
              <a:t>Content + Image (Alt)</a:t>
            </a:r>
          </a:p>
        </p:txBody>
      </p:sp>
      <p:sp>
        <p:nvSpPr>
          <p:cNvPr id="6" name="Content Placeholder 5">
            <a:extLst>
              <a:ext uri="{FF2B5EF4-FFF2-40B4-BE49-F238E27FC236}">
                <a16:creationId xmlns:a16="http://schemas.microsoft.com/office/drawing/2014/main" id="{C866DDCF-4774-3E41-8583-6599D81D3AEE}"/>
              </a:ext>
            </a:extLst>
          </p:cNvPr>
          <p:cNvSpPr>
            <a:spLocks noGrp="1"/>
          </p:cNvSpPr>
          <p:nvPr>
            <p:ph idx="1"/>
          </p:nvPr>
        </p:nvSpPr>
        <p:spPr/>
        <p:txBody>
          <a:bodyPr/>
          <a:lstStyle/>
          <a:p>
            <a:pPr marL="12600" indent="0">
              <a:buNone/>
            </a:pPr>
            <a:r>
              <a:rPr lang="en-US" dirty="0"/>
              <a:t>Data science is powerful, but programming is hard. There’s a great deal of interest in learning and applying machine learning and AI, but the number one thing holding people back is needing to learn to code (e.g., in Python, R, or C++) in order to use these techniques.</a:t>
            </a:r>
          </a:p>
        </p:txBody>
      </p:sp>
      <p:pic>
        <p:nvPicPr>
          <p:cNvPr id="9" name="Picture Placeholder 8" descr="A group of people looking at a computer&#10;&#10;Description automatically generated with medium confidence">
            <a:extLst>
              <a:ext uri="{FF2B5EF4-FFF2-40B4-BE49-F238E27FC236}">
                <a16:creationId xmlns:a16="http://schemas.microsoft.com/office/drawing/2014/main" id="{4B62155F-6DF9-154F-9351-63C45DB10711}"/>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2" name="Slide Number Placeholder 1">
            <a:extLst>
              <a:ext uri="{FF2B5EF4-FFF2-40B4-BE49-F238E27FC236}">
                <a16:creationId xmlns:a16="http://schemas.microsoft.com/office/drawing/2014/main" id="{E40932E1-2D55-914A-9DFE-1C073D732C80}"/>
              </a:ext>
            </a:extLst>
          </p:cNvPr>
          <p:cNvSpPr>
            <a:spLocks noGrp="1"/>
          </p:cNvSpPr>
          <p:nvPr>
            <p:ph type="sldNum" sz="quarter" idx="12"/>
          </p:nvPr>
        </p:nvSpPr>
        <p:spPr/>
        <p:txBody>
          <a:bodyPr/>
          <a:lstStyle/>
          <a:p>
            <a:fld id="{07A04D6F-4389-C645-AE2A-A6C68DECBBDE}" type="slidenum">
              <a:rPr lang="en-US" smtClean="0"/>
              <a:pPr/>
              <a:t>15</a:t>
            </a:fld>
            <a:endParaRPr lang="en-US"/>
          </a:p>
        </p:txBody>
      </p:sp>
    </p:spTree>
    <p:extLst>
      <p:ext uri="{BB962C8B-B14F-4D97-AF65-F5344CB8AC3E}">
        <p14:creationId xmlns:p14="http://schemas.microsoft.com/office/powerpoint/2010/main" val="2197000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5EB499-C9B5-7A49-BA35-2E51B330C042}"/>
              </a:ext>
            </a:extLst>
          </p:cNvPr>
          <p:cNvSpPr>
            <a:spLocks noGrp="1"/>
          </p:cNvSpPr>
          <p:nvPr>
            <p:ph type="title"/>
          </p:nvPr>
        </p:nvSpPr>
        <p:spPr/>
        <p:txBody>
          <a:bodyPr/>
          <a:lstStyle/>
          <a:p>
            <a:r>
              <a:rPr lang="en-US" dirty="0"/>
              <a:t>Content + Image (Alt, Blue)</a:t>
            </a:r>
          </a:p>
        </p:txBody>
      </p:sp>
      <p:sp>
        <p:nvSpPr>
          <p:cNvPr id="6" name="Content Placeholder 5">
            <a:extLst>
              <a:ext uri="{FF2B5EF4-FFF2-40B4-BE49-F238E27FC236}">
                <a16:creationId xmlns:a16="http://schemas.microsoft.com/office/drawing/2014/main" id="{C866DDCF-4774-3E41-8583-6599D81D3AEE}"/>
              </a:ext>
            </a:extLst>
          </p:cNvPr>
          <p:cNvSpPr>
            <a:spLocks noGrp="1"/>
          </p:cNvSpPr>
          <p:nvPr>
            <p:ph idx="1"/>
          </p:nvPr>
        </p:nvSpPr>
        <p:spPr/>
        <p:txBody>
          <a:bodyPr/>
          <a:lstStyle/>
          <a:p>
            <a:pPr marL="12600" indent="0">
              <a:buNone/>
            </a:pPr>
            <a:r>
              <a:rPr lang="en-US" dirty="0"/>
              <a:t>Data science is powerful, but programming is hard. There’s a great deal of interest in learning and applying machine learning and AI, but the number one thing holding people back is needing to learn to code (e.g., in Python, R, or C++) in order to use these techniques.</a:t>
            </a:r>
          </a:p>
        </p:txBody>
      </p:sp>
      <p:pic>
        <p:nvPicPr>
          <p:cNvPr id="9" name="Picture Placeholder 8">
            <a:extLst>
              <a:ext uri="{FF2B5EF4-FFF2-40B4-BE49-F238E27FC236}">
                <a16:creationId xmlns:a16="http://schemas.microsoft.com/office/drawing/2014/main" id="{4B62155F-6DF9-154F-9351-63C45DB10711}"/>
              </a:ext>
            </a:extLst>
          </p:cNvPr>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a:stretch/>
        </p:blipFill>
        <p:spPr/>
      </p:pic>
      <p:sp>
        <p:nvSpPr>
          <p:cNvPr id="2" name="Slide Number Placeholder 1">
            <a:extLst>
              <a:ext uri="{FF2B5EF4-FFF2-40B4-BE49-F238E27FC236}">
                <a16:creationId xmlns:a16="http://schemas.microsoft.com/office/drawing/2014/main" id="{5B8F49DD-EE9D-2543-B4EA-FA8C7A88A486}"/>
              </a:ext>
            </a:extLst>
          </p:cNvPr>
          <p:cNvSpPr>
            <a:spLocks noGrp="1"/>
          </p:cNvSpPr>
          <p:nvPr>
            <p:ph type="sldNum" sz="quarter" idx="12"/>
          </p:nvPr>
        </p:nvSpPr>
        <p:spPr/>
        <p:txBody>
          <a:bodyPr/>
          <a:lstStyle/>
          <a:p>
            <a:fld id="{07A04D6F-4389-C645-AE2A-A6C68DECBBDE}" type="slidenum">
              <a:rPr lang="en-US" smtClean="0"/>
              <a:pPr/>
              <a:t>16</a:t>
            </a:fld>
            <a:endParaRPr lang="en-US"/>
          </a:p>
        </p:txBody>
      </p:sp>
    </p:spTree>
    <p:extLst>
      <p:ext uri="{BB962C8B-B14F-4D97-AF65-F5344CB8AC3E}">
        <p14:creationId xmlns:p14="http://schemas.microsoft.com/office/powerpoint/2010/main" val="950679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C1442D-92D1-D041-8D4C-8F0ACD7F836F}"/>
              </a:ext>
            </a:extLst>
          </p:cNvPr>
          <p:cNvSpPr>
            <a:spLocks noGrp="1"/>
          </p:cNvSpPr>
          <p:nvPr>
            <p:ph type="title"/>
          </p:nvPr>
        </p:nvSpPr>
        <p:spPr/>
        <p:txBody>
          <a:bodyPr/>
          <a:lstStyle/>
          <a:p>
            <a:r>
              <a:rPr lang="en-US" dirty="0"/>
              <a:t>Big Text + Title</a:t>
            </a:r>
          </a:p>
        </p:txBody>
      </p:sp>
      <p:sp>
        <p:nvSpPr>
          <p:cNvPr id="6" name="Content Placeholder 5">
            <a:extLst>
              <a:ext uri="{FF2B5EF4-FFF2-40B4-BE49-F238E27FC236}">
                <a16:creationId xmlns:a16="http://schemas.microsoft.com/office/drawing/2014/main" id="{7E2605D5-8E03-C942-B57D-B2F0D00EF543}"/>
              </a:ext>
            </a:extLst>
          </p:cNvPr>
          <p:cNvSpPr>
            <a:spLocks noGrp="1"/>
          </p:cNvSpPr>
          <p:nvPr>
            <p:ph sz="quarter" idx="13"/>
          </p:nvPr>
        </p:nvSpPr>
        <p:spPr/>
        <p:txBody>
          <a:bodyPr anchor="ctr" anchorCtr="0">
            <a:noAutofit/>
          </a:bodyPr>
          <a:lstStyle/>
          <a:p>
            <a:r>
              <a:rPr lang="en-US" dirty="0"/>
              <a:t>Now you can harness the power of data science, no coding needed.</a:t>
            </a:r>
          </a:p>
        </p:txBody>
      </p:sp>
      <p:sp>
        <p:nvSpPr>
          <p:cNvPr id="2" name="Slide Number Placeholder 1">
            <a:extLst>
              <a:ext uri="{FF2B5EF4-FFF2-40B4-BE49-F238E27FC236}">
                <a16:creationId xmlns:a16="http://schemas.microsoft.com/office/drawing/2014/main" id="{2B72FEFF-862C-7D4A-8B43-983C69ECEAEC}"/>
              </a:ext>
            </a:extLst>
          </p:cNvPr>
          <p:cNvSpPr>
            <a:spLocks noGrp="1"/>
          </p:cNvSpPr>
          <p:nvPr>
            <p:ph type="sldNum" sz="quarter" idx="12"/>
          </p:nvPr>
        </p:nvSpPr>
        <p:spPr/>
        <p:txBody>
          <a:bodyPr/>
          <a:lstStyle/>
          <a:p>
            <a:fld id="{07A04D6F-4389-C645-AE2A-A6C68DECBBDE}" type="slidenum">
              <a:rPr lang="en-US" smtClean="0"/>
              <a:pPr/>
              <a:t>17</a:t>
            </a:fld>
            <a:endParaRPr lang="en-US"/>
          </a:p>
        </p:txBody>
      </p:sp>
    </p:spTree>
    <p:extLst>
      <p:ext uri="{BB962C8B-B14F-4D97-AF65-F5344CB8AC3E}">
        <p14:creationId xmlns:p14="http://schemas.microsoft.com/office/powerpoint/2010/main" val="2151754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C1442D-92D1-D041-8D4C-8F0ACD7F836F}"/>
              </a:ext>
            </a:extLst>
          </p:cNvPr>
          <p:cNvSpPr>
            <a:spLocks noGrp="1"/>
          </p:cNvSpPr>
          <p:nvPr>
            <p:ph type="title"/>
          </p:nvPr>
        </p:nvSpPr>
        <p:spPr/>
        <p:txBody>
          <a:bodyPr/>
          <a:lstStyle/>
          <a:p>
            <a:r>
              <a:rPr lang="en-US" dirty="0"/>
              <a:t>Big Text + Title (alt)</a:t>
            </a:r>
          </a:p>
        </p:txBody>
      </p:sp>
      <p:sp>
        <p:nvSpPr>
          <p:cNvPr id="6" name="Content Placeholder 5">
            <a:extLst>
              <a:ext uri="{FF2B5EF4-FFF2-40B4-BE49-F238E27FC236}">
                <a16:creationId xmlns:a16="http://schemas.microsoft.com/office/drawing/2014/main" id="{7E2605D5-8E03-C942-B57D-B2F0D00EF543}"/>
              </a:ext>
            </a:extLst>
          </p:cNvPr>
          <p:cNvSpPr>
            <a:spLocks noGrp="1"/>
          </p:cNvSpPr>
          <p:nvPr>
            <p:ph sz="quarter" idx="13"/>
          </p:nvPr>
        </p:nvSpPr>
        <p:spPr>
          <a:xfrm>
            <a:off x="1758503" y="1512624"/>
            <a:ext cx="8789294" cy="3798283"/>
          </a:xfrm>
        </p:spPr>
        <p:txBody>
          <a:bodyPr anchor="ctr" anchorCtr="0">
            <a:noAutofit/>
          </a:bodyPr>
          <a:lstStyle/>
          <a:p>
            <a:r>
              <a:rPr lang="en-US" dirty="0"/>
              <a:t>Now you can harness the power of data science, no coding needed.</a:t>
            </a:r>
          </a:p>
        </p:txBody>
      </p:sp>
      <p:sp>
        <p:nvSpPr>
          <p:cNvPr id="2" name="Slide Number Placeholder 1">
            <a:extLst>
              <a:ext uri="{FF2B5EF4-FFF2-40B4-BE49-F238E27FC236}">
                <a16:creationId xmlns:a16="http://schemas.microsoft.com/office/drawing/2014/main" id="{984F08D9-EF0A-0A40-ABDC-E58877A02188}"/>
              </a:ext>
            </a:extLst>
          </p:cNvPr>
          <p:cNvSpPr>
            <a:spLocks noGrp="1"/>
          </p:cNvSpPr>
          <p:nvPr>
            <p:ph type="sldNum" sz="quarter" idx="12"/>
          </p:nvPr>
        </p:nvSpPr>
        <p:spPr/>
        <p:txBody>
          <a:bodyPr/>
          <a:lstStyle/>
          <a:p>
            <a:fld id="{07A04D6F-4389-C645-AE2A-A6C68DECBBDE}" type="slidenum">
              <a:rPr lang="en-US" smtClean="0"/>
              <a:pPr/>
              <a:t>18</a:t>
            </a:fld>
            <a:endParaRPr lang="en-US"/>
          </a:p>
        </p:txBody>
      </p:sp>
    </p:spTree>
    <p:extLst>
      <p:ext uri="{BB962C8B-B14F-4D97-AF65-F5344CB8AC3E}">
        <p14:creationId xmlns:p14="http://schemas.microsoft.com/office/powerpoint/2010/main" val="707659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5855-1311-4446-9F0C-1BFEC864668E}"/>
              </a:ext>
            </a:extLst>
          </p:cNvPr>
          <p:cNvSpPr>
            <a:spLocks noGrp="1"/>
          </p:cNvSpPr>
          <p:nvPr>
            <p:ph type="title"/>
          </p:nvPr>
        </p:nvSpPr>
        <p:spPr>
          <a:xfrm>
            <a:off x="633600" y="365125"/>
            <a:ext cx="11159544" cy="845489"/>
          </a:xfrm>
        </p:spPr>
        <p:txBody>
          <a:bodyPr/>
          <a:lstStyle/>
          <a:p>
            <a:r>
              <a:rPr lang="en-US" dirty="0"/>
              <a:t>Table Style</a:t>
            </a:r>
          </a:p>
        </p:txBody>
      </p:sp>
      <p:sp>
        <p:nvSpPr>
          <p:cNvPr id="3" name="Slide Number Placeholder 2">
            <a:extLst>
              <a:ext uri="{FF2B5EF4-FFF2-40B4-BE49-F238E27FC236}">
                <a16:creationId xmlns:a16="http://schemas.microsoft.com/office/drawing/2014/main" id="{81B5E358-999B-0548-99D6-83ED2133CFF6}"/>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19</a:t>
            </a:fld>
            <a:endParaRPr lang="en-US" dirty="0"/>
          </a:p>
        </p:txBody>
      </p:sp>
      <p:graphicFrame>
        <p:nvGraphicFramePr>
          <p:cNvPr id="5" name="Table 5">
            <a:extLst>
              <a:ext uri="{FF2B5EF4-FFF2-40B4-BE49-F238E27FC236}">
                <a16:creationId xmlns:a16="http://schemas.microsoft.com/office/drawing/2014/main" id="{17828901-3703-4C4C-A39D-B279C7812618}"/>
              </a:ext>
            </a:extLst>
          </p:cNvPr>
          <p:cNvGraphicFramePr>
            <a:graphicFrameLocks noGrp="1"/>
          </p:cNvGraphicFramePr>
          <p:nvPr>
            <p:ph type="tbl" sz="quarter" idx="13"/>
            <p:extLst>
              <p:ext uri="{D42A27DB-BD31-4B8C-83A1-F6EECF244321}">
                <p14:modId xmlns:p14="http://schemas.microsoft.com/office/powerpoint/2010/main" val="949541929"/>
              </p:ext>
            </p:extLst>
          </p:nvPr>
        </p:nvGraphicFramePr>
        <p:xfrm>
          <a:off x="644525" y="1606550"/>
          <a:ext cx="11148620" cy="4065200"/>
        </p:xfrm>
        <a:graphic>
          <a:graphicData uri="http://schemas.openxmlformats.org/drawingml/2006/table">
            <a:tbl>
              <a:tblPr firstRow="1" bandRow="1">
                <a:tableStyleId>{85BE263C-DBD7-4A20-BB59-AAB30ACAA65A}</a:tableStyleId>
              </a:tblPr>
              <a:tblGrid>
                <a:gridCol w="2229724">
                  <a:extLst>
                    <a:ext uri="{9D8B030D-6E8A-4147-A177-3AD203B41FA5}">
                      <a16:colId xmlns:a16="http://schemas.microsoft.com/office/drawing/2014/main" val="913827009"/>
                    </a:ext>
                  </a:extLst>
                </a:gridCol>
                <a:gridCol w="2229724">
                  <a:extLst>
                    <a:ext uri="{9D8B030D-6E8A-4147-A177-3AD203B41FA5}">
                      <a16:colId xmlns:a16="http://schemas.microsoft.com/office/drawing/2014/main" val="519639266"/>
                    </a:ext>
                  </a:extLst>
                </a:gridCol>
                <a:gridCol w="2229724">
                  <a:extLst>
                    <a:ext uri="{9D8B030D-6E8A-4147-A177-3AD203B41FA5}">
                      <a16:colId xmlns:a16="http://schemas.microsoft.com/office/drawing/2014/main" val="3758218726"/>
                    </a:ext>
                  </a:extLst>
                </a:gridCol>
                <a:gridCol w="2229724">
                  <a:extLst>
                    <a:ext uri="{9D8B030D-6E8A-4147-A177-3AD203B41FA5}">
                      <a16:colId xmlns:a16="http://schemas.microsoft.com/office/drawing/2014/main" val="2981047473"/>
                    </a:ext>
                  </a:extLst>
                </a:gridCol>
                <a:gridCol w="2229724">
                  <a:extLst>
                    <a:ext uri="{9D8B030D-6E8A-4147-A177-3AD203B41FA5}">
                      <a16:colId xmlns:a16="http://schemas.microsoft.com/office/drawing/2014/main" val="2032843833"/>
                    </a:ext>
                  </a:extLst>
                </a:gridCol>
              </a:tblGrid>
              <a:tr h="518812">
                <a:tc>
                  <a:txBody>
                    <a:bodyPr/>
                    <a:lstStyle/>
                    <a:p>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Montserrat" pitchFamily="2" charset="77"/>
                        </a:rPr>
                        <a:t>Column Heading</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91947547"/>
                  </a:ext>
                </a:extLst>
              </a:tr>
              <a:tr h="886597">
                <a:tc>
                  <a:txBody>
                    <a:bodyPr/>
                    <a:lstStyle/>
                    <a:p>
                      <a:r>
                        <a:rPr lang="en-US" sz="1400" b="1" dirty="0">
                          <a:latin typeface="Montserrat" pitchFamily="2" charset="77"/>
                        </a:rPr>
                        <a:t>Content</a:t>
                      </a:r>
                      <a:endParaRPr lang="en-US" sz="1400" b="1" i="0" dirty="0">
                        <a:latin typeface="Montserrat" pitchFamily="2" charset="77"/>
                      </a:endParaRPr>
                    </a:p>
                  </a:txBody>
                  <a:tcPr marL="127440" anchor="ctr">
                    <a:lnT w="25400" cmpd="sng">
                      <a:noFill/>
                    </a:lnT>
                  </a:tcPr>
                </a:tc>
                <a:tc>
                  <a:txBody>
                    <a:bodyPr/>
                    <a:lstStyle/>
                    <a:p>
                      <a:r>
                        <a:rPr lang="en-US" sz="1400" dirty="0">
                          <a:latin typeface="Montserrat" pitchFamily="2" charset="77"/>
                        </a:rPr>
                        <a:t>12.5%</a:t>
                      </a:r>
                    </a:p>
                  </a:txBody>
                  <a:tcPr marL="127440" anchor="ctr">
                    <a:lnT w="25400" cmpd="sng">
                      <a:noFill/>
                    </a:lnT>
                  </a:tcPr>
                </a:tc>
                <a:tc>
                  <a:txBody>
                    <a:bodyPr/>
                    <a:lstStyle/>
                    <a:p>
                      <a:r>
                        <a:rPr lang="en-US" sz="1400" dirty="0">
                          <a:latin typeface="Montserrat" pitchFamily="2" charset="77"/>
                        </a:rPr>
                        <a:t>738</a:t>
                      </a:r>
                    </a:p>
                  </a:txBody>
                  <a:tcPr marL="127440" anchor="ctr">
                    <a:lnT w="25400" cmpd="sng">
                      <a:noFill/>
                    </a:lnT>
                  </a:tcPr>
                </a:tc>
                <a:tc>
                  <a:txBody>
                    <a:bodyPr/>
                    <a:lstStyle/>
                    <a:p>
                      <a:r>
                        <a:rPr lang="en-US" sz="1400" dirty="0">
                          <a:latin typeface="Montserrat" pitchFamily="2" charset="77"/>
                        </a:rPr>
                        <a:t>100,083</a:t>
                      </a:r>
                    </a:p>
                  </a:txBody>
                  <a:tcPr marL="127440" anchor="ctr">
                    <a:lnT w="25400" cmpd="sng">
                      <a:noFill/>
                    </a:lnT>
                  </a:tcPr>
                </a:tc>
                <a:tc>
                  <a:txBody>
                    <a:bodyPr/>
                    <a:lstStyle/>
                    <a:p>
                      <a:r>
                        <a:rPr lang="en-US" sz="1400" dirty="0">
                          <a:latin typeface="Montserrat" pitchFamily="2" charset="77"/>
                        </a:rPr>
                        <a:t>$12.00</a:t>
                      </a:r>
                    </a:p>
                  </a:txBody>
                  <a:tcPr marL="127440" anchor="ctr">
                    <a:lnT w="25400" cmpd="sng">
                      <a:noFill/>
                    </a:lnT>
                  </a:tcPr>
                </a:tc>
                <a:extLst>
                  <a:ext uri="{0D108BD9-81ED-4DB2-BD59-A6C34878D82A}">
                    <a16:rowId xmlns:a16="http://schemas.microsoft.com/office/drawing/2014/main" val="2329074417"/>
                  </a:ext>
                </a:extLst>
              </a:tr>
              <a:tr h="886597">
                <a:tc>
                  <a:txBody>
                    <a:bodyPr/>
                    <a:lstStyle/>
                    <a:p>
                      <a:r>
                        <a:rPr lang="en-US" sz="1400" b="1" dirty="0">
                          <a:latin typeface="Montserrat" pitchFamily="2" charset="77"/>
                        </a:rPr>
                        <a:t>Content</a:t>
                      </a:r>
                      <a:endParaRPr lang="en-US" sz="1400" b="1" i="0" dirty="0">
                        <a:latin typeface="Montserrat" pitchFamily="2" charset="77"/>
                      </a:endParaRPr>
                    </a:p>
                  </a:txBody>
                  <a:tcPr marL="127440" anchor="ctr"/>
                </a:tc>
                <a:tc>
                  <a:txBody>
                    <a:bodyPr/>
                    <a:lstStyle/>
                    <a:p>
                      <a:r>
                        <a:rPr lang="en-US" sz="1400" dirty="0">
                          <a:latin typeface="Montserrat" pitchFamily="2" charset="77"/>
                        </a:rPr>
                        <a:t>13.4%</a:t>
                      </a:r>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ontserrat" pitchFamily="2" charset="77"/>
                        </a:rPr>
                        <a:t>3933</a:t>
                      </a:r>
                    </a:p>
                  </a:txBody>
                  <a:tcPr marL="127440" anchor="ctr"/>
                </a:tc>
                <a:tc>
                  <a:txBody>
                    <a:bodyPr/>
                    <a:lstStyle/>
                    <a:p>
                      <a:r>
                        <a:rPr lang="en-US" sz="1400" dirty="0">
                          <a:latin typeface="Montserrat" pitchFamily="2" charset="77"/>
                        </a:rPr>
                        <a:t>193,493</a:t>
                      </a:r>
                    </a:p>
                  </a:txBody>
                  <a:tcPr marL="127440" anchor="ctr"/>
                </a:tc>
                <a:tc>
                  <a:txBody>
                    <a:bodyPr/>
                    <a:lstStyle/>
                    <a:p>
                      <a:r>
                        <a:rPr lang="en-US" sz="1400" dirty="0">
                          <a:latin typeface="Montserrat" pitchFamily="2" charset="77"/>
                        </a:rPr>
                        <a:t>$13.00</a:t>
                      </a:r>
                    </a:p>
                  </a:txBody>
                  <a:tcPr marL="127440" anchor="ctr"/>
                </a:tc>
                <a:extLst>
                  <a:ext uri="{0D108BD9-81ED-4DB2-BD59-A6C34878D82A}">
                    <a16:rowId xmlns:a16="http://schemas.microsoft.com/office/drawing/2014/main" val="1290718997"/>
                  </a:ext>
                </a:extLst>
              </a:tr>
              <a:tr h="886597">
                <a:tc>
                  <a:txBody>
                    <a:bodyPr/>
                    <a:lstStyle/>
                    <a:p>
                      <a:r>
                        <a:rPr lang="en-US" sz="1400" b="1" dirty="0">
                          <a:latin typeface="Montserrat" pitchFamily="2" charset="77"/>
                        </a:rPr>
                        <a:t>Content</a:t>
                      </a:r>
                      <a:endParaRPr lang="en-US" sz="1400" b="1" i="0" dirty="0">
                        <a:latin typeface="Montserrat" pitchFamily="2" charset="77"/>
                      </a:endParaRPr>
                    </a:p>
                  </a:txBody>
                  <a:tcPr marL="127440" anchor="ctr"/>
                </a:tc>
                <a:tc>
                  <a:txBody>
                    <a:bodyPr/>
                    <a:lstStyle/>
                    <a:p>
                      <a:r>
                        <a:rPr lang="en-US" sz="1400" dirty="0">
                          <a:latin typeface="Montserrat" pitchFamily="2" charset="77"/>
                        </a:rPr>
                        <a:t>15.2%</a:t>
                      </a:r>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ontserrat" pitchFamily="2" charset="77"/>
                        </a:rPr>
                        <a:t>9200</a:t>
                      </a:r>
                    </a:p>
                  </a:txBody>
                  <a:tcPr marL="127440" anchor="ctr"/>
                </a:tc>
                <a:tc>
                  <a:txBody>
                    <a:bodyPr/>
                    <a:lstStyle/>
                    <a:p>
                      <a:r>
                        <a:rPr lang="en-US" sz="1400" dirty="0">
                          <a:latin typeface="Montserrat" pitchFamily="2" charset="77"/>
                        </a:rPr>
                        <a:t>492,348</a:t>
                      </a:r>
                    </a:p>
                  </a:txBody>
                  <a:tcPr marL="127440" anchor="ctr"/>
                </a:tc>
                <a:tc>
                  <a:txBody>
                    <a:bodyPr/>
                    <a:lstStyle/>
                    <a:p>
                      <a:r>
                        <a:rPr lang="en-US" sz="1400" dirty="0">
                          <a:latin typeface="Montserrat" pitchFamily="2" charset="77"/>
                        </a:rPr>
                        <a:t>$15.00</a:t>
                      </a:r>
                    </a:p>
                  </a:txBody>
                  <a:tcPr marL="127440" anchor="ctr"/>
                </a:tc>
                <a:extLst>
                  <a:ext uri="{0D108BD9-81ED-4DB2-BD59-A6C34878D82A}">
                    <a16:rowId xmlns:a16="http://schemas.microsoft.com/office/drawing/2014/main" val="906735639"/>
                  </a:ext>
                </a:extLst>
              </a:tr>
              <a:tr h="886597">
                <a:tc>
                  <a:txBody>
                    <a:bodyPr/>
                    <a:lstStyle/>
                    <a:p>
                      <a:r>
                        <a:rPr lang="en-US" sz="1400" b="1" i="0" dirty="0">
                          <a:latin typeface="Montserrat" pitchFamily="2" charset="77"/>
                        </a:rPr>
                        <a:t>Content</a:t>
                      </a:r>
                    </a:p>
                  </a:txBody>
                  <a:tcPr marL="127440" anchor="ctr"/>
                </a:tc>
                <a:tc>
                  <a:txBody>
                    <a:bodyPr/>
                    <a:lstStyle/>
                    <a:p>
                      <a:r>
                        <a:rPr lang="en-US" sz="1400" dirty="0">
                          <a:latin typeface="Montserrat" pitchFamily="2" charset="77"/>
                        </a:rPr>
                        <a:t>1.2%</a:t>
                      </a:r>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ontserrat" pitchFamily="2" charset="77"/>
                        </a:rPr>
                        <a:t>1933</a:t>
                      </a:r>
                    </a:p>
                  </a:txBody>
                  <a:tcPr marL="127440" anchor="ctr"/>
                </a:tc>
                <a:tc>
                  <a:txBody>
                    <a:bodyPr/>
                    <a:lstStyle/>
                    <a:p>
                      <a:r>
                        <a:rPr lang="en-US" sz="1400" dirty="0">
                          <a:latin typeface="Montserrat" pitchFamily="2" charset="77"/>
                        </a:rPr>
                        <a:t>430,390</a:t>
                      </a:r>
                    </a:p>
                  </a:txBody>
                  <a:tcPr marL="127440" anchor="ctr"/>
                </a:tc>
                <a:tc>
                  <a:txBody>
                    <a:bodyPr/>
                    <a:lstStyle/>
                    <a:p>
                      <a:r>
                        <a:rPr lang="en-US" sz="1400" dirty="0">
                          <a:latin typeface="Montserrat" pitchFamily="2" charset="77"/>
                        </a:rPr>
                        <a:t>$16.00</a:t>
                      </a:r>
                    </a:p>
                  </a:txBody>
                  <a:tcPr marL="127440" anchor="ctr"/>
                </a:tc>
                <a:extLst>
                  <a:ext uri="{0D108BD9-81ED-4DB2-BD59-A6C34878D82A}">
                    <a16:rowId xmlns:a16="http://schemas.microsoft.com/office/drawing/2014/main" val="2359000270"/>
                  </a:ext>
                </a:extLst>
              </a:tr>
            </a:tbl>
          </a:graphicData>
        </a:graphic>
      </p:graphicFrame>
    </p:spTree>
    <p:extLst>
      <p:ext uri="{BB962C8B-B14F-4D97-AF65-F5344CB8AC3E}">
        <p14:creationId xmlns:p14="http://schemas.microsoft.com/office/powerpoint/2010/main" val="2153159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9781-9135-654C-9E33-599ACDE4E3B8}"/>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3D332442-41EE-C540-8BEA-16CE1642ABE8}"/>
              </a:ext>
            </a:extLst>
          </p:cNvPr>
          <p:cNvSpPr>
            <a:spLocks noGrp="1"/>
          </p:cNvSpPr>
          <p:nvPr>
            <p:ph type="body" sz="quarter" idx="10"/>
          </p:nvPr>
        </p:nvSpPr>
        <p:spPr>
          <a:xfrm>
            <a:off x="1423894" y="1401127"/>
            <a:ext cx="10768106" cy="492134"/>
          </a:xfrm>
        </p:spPr>
        <p:txBody>
          <a:bodyPr>
            <a:normAutofit/>
          </a:bodyPr>
          <a:lstStyle/>
          <a:p>
            <a:r>
              <a:rPr lang="en-US" dirty="0"/>
              <a:t>Welcome: Learning Objectives &amp; Introductions</a:t>
            </a:r>
          </a:p>
        </p:txBody>
      </p:sp>
      <p:sp>
        <p:nvSpPr>
          <p:cNvPr id="4" name="Text Placeholder 3">
            <a:extLst>
              <a:ext uri="{FF2B5EF4-FFF2-40B4-BE49-F238E27FC236}">
                <a16:creationId xmlns:a16="http://schemas.microsoft.com/office/drawing/2014/main" id="{6D45BF7C-F122-A64D-9A69-42144EC6E079}"/>
              </a:ext>
            </a:extLst>
          </p:cNvPr>
          <p:cNvSpPr>
            <a:spLocks noGrp="1"/>
          </p:cNvSpPr>
          <p:nvPr>
            <p:ph type="body" sz="quarter" idx="11"/>
          </p:nvPr>
        </p:nvSpPr>
        <p:spPr>
          <a:xfrm>
            <a:off x="715825" y="1356778"/>
            <a:ext cx="476876" cy="555809"/>
          </a:xfrm>
        </p:spPr>
        <p:txBody>
          <a:bodyPr/>
          <a:lstStyle/>
          <a:p>
            <a:r>
              <a:rPr lang="en-US" dirty="0"/>
              <a:t>1</a:t>
            </a:r>
          </a:p>
        </p:txBody>
      </p:sp>
      <p:sp>
        <p:nvSpPr>
          <p:cNvPr id="5" name="Text Placeholder 4">
            <a:extLst>
              <a:ext uri="{FF2B5EF4-FFF2-40B4-BE49-F238E27FC236}">
                <a16:creationId xmlns:a16="http://schemas.microsoft.com/office/drawing/2014/main" id="{2356F860-95C0-9943-9544-DA8D0B2C4D87}"/>
              </a:ext>
            </a:extLst>
          </p:cNvPr>
          <p:cNvSpPr>
            <a:spLocks noGrp="1"/>
          </p:cNvSpPr>
          <p:nvPr>
            <p:ph type="body" sz="quarter" idx="12"/>
          </p:nvPr>
        </p:nvSpPr>
        <p:spPr>
          <a:xfrm>
            <a:off x="1423892" y="2002302"/>
            <a:ext cx="10768105" cy="492134"/>
          </a:xfrm>
        </p:spPr>
        <p:txBody>
          <a:bodyPr/>
          <a:lstStyle/>
          <a:p>
            <a:r>
              <a:rPr lang="en-US" dirty="0"/>
              <a:t>Part 1 – Understanding Data</a:t>
            </a:r>
          </a:p>
          <a:p>
            <a:endParaRPr lang="en-US" dirty="0"/>
          </a:p>
        </p:txBody>
      </p:sp>
      <p:sp>
        <p:nvSpPr>
          <p:cNvPr id="6" name="Text Placeholder 5">
            <a:extLst>
              <a:ext uri="{FF2B5EF4-FFF2-40B4-BE49-F238E27FC236}">
                <a16:creationId xmlns:a16="http://schemas.microsoft.com/office/drawing/2014/main" id="{F1F9E1B1-F955-414C-AAEF-18513821D87D}"/>
              </a:ext>
            </a:extLst>
          </p:cNvPr>
          <p:cNvSpPr>
            <a:spLocks noGrp="1"/>
          </p:cNvSpPr>
          <p:nvPr>
            <p:ph type="body" sz="quarter" idx="13"/>
          </p:nvPr>
        </p:nvSpPr>
        <p:spPr>
          <a:xfrm>
            <a:off x="715826" y="1893261"/>
            <a:ext cx="476876" cy="555809"/>
          </a:xfrm>
        </p:spPr>
        <p:txBody>
          <a:bodyPr/>
          <a:lstStyle/>
          <a:p>
            <a:r>
              <a:rPr lang="en-US" dirty="0"/>
              <a:t>2</a:t>
            </a:r>
          </a:p>
        </p:txBody>
      </p:sp>
      <p:sp>
        <p:nvSpPr>
          <p:cNvPr id="7" name="Text Placeholder 6">
            <a:extLst>
              <a:ext uri="{FF2B5EF4-FFF2-40B4-BE49-F238E27FC236}">
                <a16:creationId xmlns:a16="http://schemas.microsoft.com/office/drawing/2014/main" id="{F00103EA-1BBE-B34A-BE5C-47A8507ADB84}"/>
              </a:ext>
            </a:extLst>
          </p:cNvPr>
          <p:cNvSpPr>
            <a:spLocks noGrp="1"/>
          </p:cNvSpPr>
          <p:nvPr>
            <p:ph type="body" sz="quarter" idx="14"/>
          </p:nvPr>
        </p:nvSpPr>
        <p:spPr>
          <a:xfrm>
            <a:off x="1423889" y="2544520"/>
            <a:ext cx="10768104" cy="492134"/>
          </a:xfrm>
        </p:spPr>
        <p:txBody>
          <a:bodyPr>
            <a:normAutofit/>
          </a:bodyPr>
          <a:lstStyle/>
          <a:p>
            <a:r>
              <a:rPr lang="en-US" dirty="0"/>
              <a:t>Part 2 – An Introduction to Data </a:t>
            </a:r>
            <a:r>
              <a:rPr lang="en-US" dirty="0" err="1"/>
              <a:t>Visualisation</a:t>
            </a:r>
            <a:endParaRPr lang="en-US" dirty="0"/>
          </a:p>
        </p:txBody>
      </p:sp>
      <p:sp>
        <p:nvSpPr>
          <p:cNvPr id="8" name="Text Placeholder 7">
            <a:extLst>
              <a:ext uri="{FF2B5EF4-FFF2-40B4-BE49-F238E27FC236}">
                <a16:creationId xmlns:a16="http://schemas.microsoft.com/office/drawing/2014/main" id="{ECA35F8B-8D45-DB44-A344-4C5162EBCE9E}"/>
              </a:ext>
            </a:extLst>
          </p:cNvPr>
          <p:cNvSpPr>
            <a:spLocks noGrp="1"/>
          </p:cNvSpPr>
          <p:nvPr>
            <p:ph type="body" sz="quarter" idx="15"/>
          </p:nvPr>
        </p:nvSpPr>
        <p:spPr>
          <a:xfrm>
            <a:off x="715826" y="2448497"/>
            <a:ext cx="476876" cy="555809"/>
          </a:xfrm>
        </p:spPr>
        <p:txBody>
          <a:bodyPr/>
          <a:lstStyle/>
          <a:p>
            <a:r>
              <a:rPr lang="en-US" dirty="0"/>
              <a:t>3</a:t>
            </a:r>
          </a:p>
        </p:txBody>
      </p:sp>
      <p:sp>
        <p:nvSpPr>
          <p:cNvPr id="9" name="Text Placeholder 8">
            <a:extLst>
              <a:ext uri="{FF2B5EF4-FFF2-40B4-BE49-F238E27FC236}">
                <a16:creationId xmlns:a16="http://schemas.microsoft.com/office/drawing/2014/main" id="{C1DF4288-0954-AD45-AA32-AF5095236948}"/>
              </a:ext>
            </a:extLst>
          </p:cNvPr>
          <p:cNvSpPr>
            <a:spLocks noGrp="1"/>
          </p:cNvSpPr>
          <p:nvPr>
            <p:ph type="body" sz="quarter" idx="16"/>
          </p:nvPr>
        </p:nvSpPr>
        <p:spPr>
          <a:xfrm>
            <a:off x="1423898" y="3096737"/>
            <a:ext cx="10768103" cy="492134"/>
          </a:xfrm>
        </p:spPr>
        <p:txBody>
          <a:bodyPr>
            <a:normAutofit/>
          </a:bodyPr>
          <a:lstStyle/>
          <a:p>
            <a:r>
              <a:rPr lang="en-US" dirty="0"/>
              <a:t>Part 3 – Tableau as a Tool for Business Analytics &amp; </a:t>
            </a:r>
            <a:r>
              <a:rPr lang="en-US" dirty="0" err="1"/>
              <a:t>Visualisation</a:t>
            </a:r>
            <a:endParaRPr lang="en-US" dirty="0"/>
          </a:p>
        </p:txBody>
      </p:sp>
      <p:sp>
        <p:nvSpPr>
          <p:cNvPr id="10" name="Text Placeholder 9">
            <a:extLst>
              <a:ext uri="{FF2B5EF4-FFF2-40B4-BE49-F238E27FC236}">
                <a16:creationId xmlns:a16="http://schemas.microsoft.com/office/drawing/2014/main" id="{28BD8514-2151-1F4F-A47C-1189A6F3D8F9}"/>
              </a:ext>
            </a:extLst>
          </p:cNvPr>
          <p:cNvSpPr>
            <a:spLocks noGrp="1"/>
          </p:cNvSpPr>
          <p:nvPr>
            <p:ph type="body" sz="quarter" idx="17"/>
          </p:nvPr>
        </p:nvSpPr>
        <p:spPr>
          <a:xfrm>
            <a:off x="715826" y="3004306"/>
            <a:ext cx="476876" cy="555809"/>
          </a:xfrm>
        </p:spPr>
        <p:txBody>
          <a:bodyPr/>
          <a:lstStyle/>
          <a:p>
            <a:r>
              <a:rPr lang="en-US" dirty="0"/>
              <a:t>4</a:t>
            </a:r>
          </a:p>
        </p:txBody>
      </p:sp>
      <p:sp>
        <p:nvSpPr>
          <p:cNvPr id="11" name="Text Placeholder 10">
            <a:extLst>
              <a:ext uri="{FF2B5EF4-FFF2-40B4-BE49-F238E27FC236}">
                <a16:creationId xmlns:a16="http://schemas.microsoft.com/office/drawing/2014/main" id="{BF63F1F8-6CE1-184E-9EDB-3ED2E1C84334}"/>
              </a:ext>
            </a:extLst>
          </p:cNvPr>
          <p:cNvSpPr>
            <a:spLocks noGrp="1"/>
          </p:cNvSpPr>
          <p:nvPr>
            <p:ph type="body" sz="quarter" idx="18"/>
          </p:nvPr>
        </p:nvSpPr>
        <p:spPr>
          <a:xfrm>
            <a:off x="1423898" y="3687913"/>
            <a:ext cx="10768106" cy="492134"/>
          </a:xfrm>
        </p:spPr>
        <p:txBody>
          <a:bodyPr/>
          <a:lstStyle/>
          <a:p>
            <a:r>
              <a:rPr lang="en-US" dirty="0"/>
              <a:t>Part 4 – Basic Data </a:t>
            </a:r>
            <a:r>
              <a:rPr lang="en-US" dirty="0" err="1"/>
              <a:t>Visualisation</a:t>
            </a:r>
            <a:endParaRPr lang="en-US" dirty="0"/>
          </a:p>
        </p:txBody>
      </p:sp>
      <p:sp>
        <p:nvSpPr>
          <p:cNvPr id="12" name="Text Placeholder 11">
            <a:extLst>
              <a:ext uri="{FF2B5EF4-FFF2-40B4-BE49-F238E27FC236}">
                <a16:creationId xmlns:a16="http://schemas.microsoft.com/office/drawing/2014/main" id="{7DA042A3-6381-6643-AC01-357E377DB05D}"/>
              </a:ext>
            </a:extLst>
          </p:cNvPr>
          <p:cNvSpPr>
            <a:spLocks noGrp="1"/>
          </p:cNvSpPr>
          <p:nvPr>
            <p:ph type="body" sz="quarter" idx="19"/>
          </p:nvPr>
        </p:nvSpPr>
        <p:spPr>
          <a:xfrm>
            <a:off x="715825" y="3560115"/>
            <a:ext cx="476876" cy="555809"/>
          </a:xfrm>
        </p:spPr>
        <p:txBody>
          <a:bodyPr/>
          <a:lstStyle/>
          <a:p>
            <a:r>
              <a:rPr lang="en-US" dirty="0"/>
              <a:t>5</a:t>
            </a:r>
          </a:p>
        </p:txBody>
      </p:sp>
      <p:sp>
        <p:nvSpPr>
          <p:cNvPr id="13" name="Slide Number Placeholder 12">
            <a:extLst>
              <a:ext uri="{FF2B5EF4-FFF2-40B4-BE49-F238E27FC236}">
                <a16:creationId xmlns:a16="http://schemas.microsoft.com/office/drawing/2014/main" id="{96F0BFA5-EE71-8640-A312-3F8155FAD304}"/>
              </a:ext>
            </a:extLst>
          </p:cNvPr>
          <p:cNvSpPr>
            <a:spLocks noGrp="1"/>
          </p:cNvSpPr>
          <p:nvPr>
            <p:ph type="sldNum" sz="quarter" idx="20"/>
          </p:nvPr>
        </p:nvSpPr>
        <p:spPr/>
        <p:txBody>
          <a:bodyPr/>
          <a:lstStyle/>
          <a:p>
            <a:fld id="{07A04D6F-4389-C645-AE2A-A6C68DECBBDE}" type="slidenum">
              <a:rPr lang="en-US" smtClean="0"/>
              <a:pPr/>
              <a:t>2</a:t>
            </a:fld>
            <a:endParaRPr lang="en-US" dirty="0"/>
          </a:p>
        </p:txBody>
      </p:sp>
      <p:sp>
        <p:nvSpPr>
          <p:cNvPr id="18" name="Text Placeholder 11">
            <a:extLst>
              <a:ext uri="{FF2B5EF4-FFF2-40B4-BE49-F238E27FC236}">
                <a16:creationId xmlns:a16="http://schemas.microsoft.com/office/drawing/2014/main" id="{FE6B90A1-DFEE-451B-A77E-D26BAF7863A2}"/>
              </a:ext>
            </a:extLst>
          </p:cNvPr>
          <p:cNvSpPr txBox="1">
            <a:spLocks/>
          </p:cNvSpPr>
          <p:nvPr/>
        </p:nvSpPr>
        <p:spPr>
          <a:xfrm>
            <a:off x="715825" y="4105978"/>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19" name="Text Placeholder 10">
            <a:extLst>
              <a:ext uri="{FF2B5EF4-FFF2-40B4-BE49-F238E27FC236}">
                <a16:creationId xmlns:a16="http://schemas.microsoft.com/office/drawing/2014/main" id="{2F36F405-0D6E-4750-AD71-2D319DC60D90}"/>
              </a:ext>
            </a:extLst>
          </p:cNvPr>
          <p:cNvSpPr txBox="1">
            <a:spLocks/>
          </p:cNvSpPr>
          <p:nvPr/>
        </p:nvSpPr>
        <p:spPr>
          <a:xfrm>
            <a:off x="1423898" y="4190424"/>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5 – Advanced Data </a:t>
            </a:r>
            <a:r>
              <a:rPr lang="en-US" dirty="0" err="1"/>
              <a:t>Visualisation</a:t>
            </a:r>
            <a:endParaRPr lang="en-US" dirty="0"/>
          </a:p>
        </p:txBody>
      </p:sp>
      <p:sp>
        <p:nvSpPr>
          <p:cNvPr id="20" name="Text Placeholder 11">
            <a:extLst>
              <a:ext uri="{FF2B5EF4-FFF2-40B4-BE49-F238E27FC236}">
                <a16:creationId xmlns:a16="http://schemas.microsoft.com/office/drawing/2014/main" id="{340F99B8-6D5C-453B-8F2C-2EF089AD5798}"/>
              </a:ext>
            </a:extLst>
          </p:cNvPr>
          <p:cNvSpPr txBox="1">
            <a:spLocks/>
          </p:cNvSpPr>
          <p:nvPr/>
        </p:nvSpPr>
        <p:spPr>
          <a:xfrm>
            <a:off x="715814" y="4658592"/>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21" name="Text Placeholder 10">
            <a:extLst>
              <a:ext uri="{FF2B5EF4-FFF2-40B4-BE49-F238E27FC236}">
                <a16:creationId xmlns:a16="http://schemas.microsoft.com/office/drawing/2014/main" id="{5C43088C-9584-4ABD-8BBC-E82DDED12CB2}"/>
              </a:ext>
            </a:extLst>
          </p:cNvPr>
          <p:cNvSpPr txBox="1">
            <a:spLocks/>
          </p:cNvSpPr>
          <p:nvPr/>
        </p:nvSpPr>
        <p:spPr>
          <a:xfrm>
            <a:off x="1423887" y="4743038"/>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6 – Dashboard &amp; Storyboards</a:t>
            </a:r>
          </a:p>
        </p:txBody>
      </p:sp>
    </p:spTree>
    <p:extLst>
      <p:ext uri="{BB962C8B-B14F-4D97-AF65-F5344CB8AC3E}">
        <p14:creationId xmlns:p14="http://schemas.microsoft.com/office/powerpoint/2010/main" val="1701522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83D4E6-C229-0C4A-B22F-746FE16BE15A}"/>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FCCEB87D-7C1E-7F4B-989A-736397FE09B9}"/>
              </a:ext>
            </a:extLst>
          </p:cNvPr>
          <p:cNvSpPr>
            <a:spLocks noGrp="1"/>
          </p:cNvSpPr>
          <p:nvPr>
            <p:ph idx="1"/>
          </p:nvPr>
        </p:nvSpPr>
        <p:spPr/>
        <p:txBody>
          <a:bodyPr/>
          <a:lstStyle/>
          <a:p>
            <a:r>
              <a:rPr lang="en-US" dirty="0"/>
              <a:t>The Robot Reference</a:t>
            </a:r>
          </a:p>
        </p:txBody>
      </p:sp>
      <p:sp>
        <p:nvSpPr>
          <p:cNvPr id="6" name="Content Placeholder 5">
            <a:extLst>
              <a:ext uri="{FF2B5EF4-FFF2-40B4-BE49-F238E27FC236}">
                <a16:creationId xmlns:a16="http://schemas.microsoft.com/office/drawing/2014/main" id="{A2873AC4-CFD1-8C4C-A1A1-F562F8E7E1B8}"/>
              </a:ext>
            </a:extLst>
          </p:cNvPr>
          <p:cNvSpPr>
            <a:spLocks noGrp="1"/>
          </p:cNvSpPr>
          <p:nvPr>
            <p:ph idx="14"/>
          </p:nvPr>
        </p:nvSpPr>
        <p:spPr/>
        <p:txBody>
          <a:bodyPr/>
          <a:lstStyle/>
          <a:p>
            <a:r>
              <a:rPr lang="en-US" dirty="0"/>
              <a:t>Here’s some more info</a:t>
            </a:r>
          </a:p>
          <a:p>
            <a:r>
              <a:rPr lang="en-US" dirty="0"/>
              <a:t>Another point of info </a:t>
            </a:r>
          </a:p>
        </p:txBody>
      </p:sp>
      <p:pic>
        <p:nvPicPr>
          <p:cNvPr id="21" name="Picture Placeholder 20" descr="A picture containing indoor, automaton&#10;&#10;Description automatically generated">
            <a:extLst>
              <a:ext uri="{FF2B5EF4-FFF2-40B4-BE49-F238E27FC236}">
                <a16:creationId xmlns:a16="http://schemas.microsoft.com/office/drawing/2014/main" id="{083B5104-A453-FC43-B755-E42AF357D3E5}"/>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7" name="Content Placeholder 6">
            <a:extLst>
              <a:ext uri="{FF2B5EF4-FFF2-40B4-BE49-F238E27FC236}">
                <a16:creationId xmlns:a16="http://schemas.microsoft.com/office/drawing/2014/main" id="{E6E3C32F-185A-F14D-9EC8-B3A1AD960542}"/>
              </a:ext>
            </a:extLst>
          </p:cNvPr>
          <p:cNvSpPr>
            <a:spLocks noGrp="1"/>
          </p:cNvSpPr>
          <p:nvPr>
            <p:ph idx="15"/>
          </p:nvPr>
        </p:nvSpPr>
        <p:spPr/>
        <p:txBody>
          <a:bodyPr/>
          <a:lstStyle/>
          <a:p>
            <a:r>
              <a:rPr lang="en-US" dirty="0"/>
              <a:t>Link to Reference</a:t>
            </a:r>
          </a:p>
        </p:txBody>
      </p:sp>
      <p:sp>
        <p:nvSpPr>
          <p:cNvPr id="8" name="Content Placeholder 7">
            <a:extLst>
              <a:ext uri="{FF2B5EF4-FFF2-40B4-BE49-F238E27FC236}">
                <a16:creationId xmlns:a16="http://schemas.microsoft.com/office/drawing/2014/main" id="{5A6D324B-03D3-7A44-9DA0-6D5B117CFC88}"/>
              </a:ext>
            </a:extLst>
          </p:cNvPr>
          <p:cNvSpPr>
            <a:spLocks noGrp="1"/>
          </p:cNvSpPr>
          <p:nvPr>
            <p:ph idx="16"/>
          </p:nvPr>
        </p:nvSpPr>
        <p:spPr/>
        <p:txBody>
          <a:bodyPr/>
          <a:lstStyle/>
          <a:p>
            <a:r>
              <a:rPr lang="en-US" dirty="0"/>
              <a:t>Reference Name </a:t>
            </a:r>
          </a:p>
        </p:txBody>
      </p:sp>
      <p:sp>
        <p:nvSpPr>
          <p:cNvPr id="9" name="Content Placeholder 8">
            <a:extLst>
              <a:ext uri="{FF2B5EF4-FFF2-40B4-BE49-F238E27FC236}">
                <a16:creationId xmlns:a16="http://schemas.microsoft.com/office/drawing/2014/main" id="{B2018E6D-5238-1444-B5C0-53CF45629DF9}"/>
              </a:ext>
            </a:extLst>
          </p:cNvPr>
          <p:cNvSpPr>
            <a:spLocks noGrp="1"/>
          </p:cNvSpPr>
          <p:nvPr>
            <p:ph idx="17"/>
          </p:nvPr>
        </p:nvSpPr>
        <p:spPr/>
        <p:txBody>
          <a:bodyPr/>
          <a:lstStyle/>
          <a:p>
            <a:r>
              <a:rPr lang="en-US" dirty="0"/>
              <a:t>Info</a:t>
            </a:r>
          </a:p>
        </p:txBody>
      </p:sp>
      <p:pic>
        <p:nvPicPr>
          <p:cNvPr id="25" name="Picture Placeholder 24" descr="A picture containing text, person, indoor, computer&#10;&#10;Description automatically generated">
            <a:extLst>
              <a:ext uri="{FF2B5EF4-FFF2-40B4-BE49-F238E27FC236}">
                <a16:creationId xmlns:a16="http://schemas.microsoft.com/office/drawing/2014/main" id="{7BD9882C-37AF-CF42-899C-9D6129439847}"/>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a:fillRect/>
          </a:stretch>
        </p:blipFill>
        <p:spPr/>
      </p:pic>
      <p:sp>
        <p:nvSpPr>
          <p:cNvPr id="11" name="Content Placeholder 10">
            <a:extLst>
              <a:ext uri="{FF2B5EF4-FFF2-40B4-BE49-F238E27FC236}">
                <a16:creationId xmlns:a16="http://schemas.microsoft.com/office/drawing/2014/main" id="{AE1AD986-2326-FE48-ADD9-FF9DB98A5690}"/>
              </a:ext>
            </a:extLst>
          </p:cNvPr>
          <p:cNvSpPr>
            <a:spLocks noGrp="1"/>
          </p:cNvSpPr>
          <p:nvPr>
            <p:ph idx="19"/>
          </p:nvPr>
        </p:nvSpPr>
        <p:spPr/>
        <p:txBody>
          <a:bodyPr/>
          <a:lstStyle/>
          <a:p>
            <a:r>
              <a:rPr lang="en-US" dirty="0"/>
              <a:t>Link to Reference</a:t>
            </a:r>
          </a:p>
        </p:txBody>
      </p:sp>
      <p:sp>
        <p:nvSpPr>
          <p:cNvPr id="12" name="Content Placeholder 11">
            <a:extLst>
              <a:ext uri="{FF2B5EF4-FFF2-40B4-BE49-F238E27FC236}">
                <a16:creationId xmlns:a16="http://schemas.microsoft.com/office/drawing/2014/main" id="{6E038BB6-4D36-6D4E-AC3C-D6F32CE99291}"/>
              </a:ext>
            </a:extLst>
          </p:cNvPr>
          <p:cNvSpPr>
            <a:spLocks noGrp="1"/>
          </p:cNvSpPr>
          <p:nvPr>
            <p:ph idx="20"/>
          </p:nvPr>
        </p:nvSpPr>
        <p:spPr/>
        <p:txBody>
          <a:bodyPr/>
          <a:lstStyle/>
          <a:p>
            <a:r>
              <a:rPr lang="en-US" dirty="0"/>
              <a:t>Reference Number 2</a:t>
            </a:r>
          </a:p>
        </p:txBody>
      </p:sp>
      <p:sp>
        <p:nvSpPr>
          <p:cNvPr id="13" name="Content Placeholder 12">
            <a:extLst>
              <a:ext uri="{FF2B5EF4-FFF2-40B4-BE49-F238E27FC236}">
                <a16:creationId xmlns:a16="http://schemas.microsoft.com/office/drawing/2014/main" id="{7D265FCA-37F8-C34E-AA62-8B8245BF2EC3}"/>
              </a:ext>
            </a:extLst>
          </p:cNvPr>
          <p:cNvSpPr>
            <a:spLocks noGrp="1"/>
          </p:cNvSpPr>
          <p:nvPr>
            <p:ph idx="21"/>
          </p:nvPr>
        </p:nvSpPr>
        <p:spPr/>
        <p:txBody>
          <a:bodyPr/>
          <a:lstStyle/>
          <a:p>
            <a:r>
              <a:rPr lang="en-US" dirty="0"/>
              <a:t>A little info</a:t>
            </a:r>
          </a:p>
        </p:txBody>
      </p:sp>
      <p:pic>
        <p:nvPicPr>
          <p:cNvPr id="23" name="Picture Placeholder 22" descr="A close up of a keyboard&#10;&#10;Description automatically generated with medium confidence">
            <a:extLst>
              <a:ext uri="{FF2B5EF4-FFF2-40B4-BE49-F238E27FC236}">
                <a16:creationId xmlns:a16="http://schemas.microsoft.com/office/drawing/2014/main" id="{21F73AB7-6037-6643-9CE6-901D08D9A5C3}"/>
              </a:ext>
            </a:extLst>
          </p:cNvPr>
          <p:cNvPicPr>
            <a:picLocks noGrp="1" noChangeAspect="1"/>
          </p:cNvPicPr>
          <p:nvPr>
            <p:ph type="pic" sz="quarter" idx="22"/>
          </p:nvPr>
        </p:nvPicPr>
        <p:blipFill>
          <a:blip r:embed="rId4" cstate="print">
            <a:extLst>
              <a:ext uri="{28A0092B-C50C-407E-A947-70E740481C1C}">
                <a14:useLocalDpi xmlns:a14="http://schemas.microsoft.com/office/drawing/2010/main"/>
              </a:ext>
            </a:extLst>
          </a:blip>
          <a:srcRect/>
          <a:stretch>
            <a:fillRect/>
          </a:stretch>
        </p:blipFill>
        <p:spPr/>
      </p:pic>
      <p:sp>
        <p:nvSpPr>
          <p:cNvPr id="15" name="Content Placeholder 14">
            <a:extLst>
              <a:ext uri="{FF2B5EF4-FFF2-40B4-BE49-F238E27FC236}">
                <a16:creationId xmlns:a16="http://schemas.microsoft.com/office/drawing/2014/main" id="{CCD67E8D-635D-1948-88F0-B5B7E06C26C9}"/>
              </a:ext>
            </a:extLst>
          </p:cNvPr>
          <p:cNvSpPr>
            <a:spLocks noGrp="1"/>
          </p:cNvSpPr>
          <p:nvPr>
            <p:ph idx="23"/>
          </p:nvPr>
        </p:nvSpPr>
        <p:spPr/>
        <p:txBody>
          <a:bodyPr/>
          <a:lstStyle/>
          <a:p>
            <a:r>
              <a:rPr lang="en-US" dirty="0"/>
              <a:t>Link to Reference</a:t>
            </a:r>
          </a:p>
        </p:txBody>
      </p:sp>
      <p:sp>
        <p:nvSpPr>
          <p:cNvPr id="16" name="Content Placeholder 15">
            <a:extLst>
              <a:ext uri="{FF2B5EF4-FFF2-40B4-BE49-F238E27FC236}">
                <a16:creationId xmlns:a16="http://schemas.microsoft.com/office/drawing/2014/main" id="{EBA0085A-A021-4D4D-95EB-B5014D3CF5B9}"/>
              </a:ext>
            </a:extLst>
          </p:cNvPr>
          <p:cNvSpPr>
            <a:spLocks noGrp="1"/>
          </p:cNvSpPr>
          <p:nvPr>
            <p:ph idx="24"/>
          </p:nvPr>
        </p:nvSpPr>
        <p:spPr/>
        <p:txBody>
          <a:bodyPr/>
          <a:lstStyle/>
          <a:p>
            <a:r>
              <a:rPr lang="en-US" dirty="0"/>
              <a:t>Reference 4</a:t>
            </a:r>
          </a:p>
        </p:txBody>
      </p:sp>
      <p:sp>
        <p:nvSpPr>
          <p:cNvPr id="17" name="Content Placeholder 16">
            <a:extLst>
              <a:ext uri="{FF2B5EF4-FFF2-40B4-BE49-F238E27FC236}">
                <a16:creationId xmlns:a16="http://schemas.microsoft.com/office/drawing/2014/main" id="{91143A99-433B-8F40-8300-5D51569CD784}"/>
              </a:ext>
            </a:extLst>
          </p:cNvPr>
          <p:cNvSpPr>
            <a:spLocks noGrp="1"/>
          </p:cNvSpPr>
          <p:nvPr>
            <p:ph idx="25"/>
          </p:nvPr>
        </p:nvSpPr>
        <p:spPr/>
        <p:txBody>
          <a:bodyPr/>
          <a:lstStyle/>
          <a:p>
            <a:r>
              <a:rPr lang="en-US" dirty="0"/>
              <a:t>Reference info</a:t>
            </a:r>
          </a:p>
        </p:txBody>
      </p:sp>
      <p:pic>
        <p:nvPicPr>
          <p:cNvPr id="27" name="Picture Placeholder 26" descr="A person holding a computer&#10;&#10;Description automatically generated with medium confidence">
            <a:extLst>
              <a:ext uri="{FF2B5EF4-FFF2-40B4-BE49-F238E27FC236}">
                <a16:creationId xmlns:a16="http://schemas.microsoft.com/office/drawing/2014/main" id="{C768B852-8E3C-F645-A65A-005E1EE30BB6}"/>
              </a:ext>
            </a:extLst>
          </p:cNvPr>
          <p:cNvPicPr>
            <a:picLocks noGrp="1" noChangeAspect="1"/>
          </p:cNvPicPr>
          <p:nvPr>
            <p:ph type="pic" sz="quarter" idx="26"/>
          </p:nvPr>
        </p:nvPicPr>
        <p:blipFill>
          <a:blip r:embed="rId5" cstate="print">
            <a:extLst>
              <a:ext uri="{28A0092B-C50C-407E-A947-70E740481C1C}">
                <a14:useLocalDpi xmlns:a14="http://schemas.microsoft.com/office/drawing/2010/main"/>
              </a:ext>
            </a:extLst>
          </a:blip>
          <a:srcRect/>
          <a:stretch>
            <a:fillRect/>
          </a:stretch>
        </p:blipFill>
        <p:spPr/>
      </p:pic>
      <p:sp>
        <p:nvSpPr>
          <p:cNvPr id="19" name="Content Placeholder 18">
            <a:extLst>
              <a:ext uri="{FF2B5EF4-FFF2-40B4-BE49-F238E27FC236}">
                <a16:creationId xmlns:a16="http://schemas.microsoft.com/office/drawing/2014/main" id="{637FD99C-1742-724E-A6FE-083189F1C4BF}"/>
              </a:ext>
            </a:extLst>
          </p:cNvPr>
          <p:cNvSpPr>
            <a:spLocks noGrp="1"/>
          </p:cNvSpPr>
          <p:nvPr>
            <p:ph idx="27"/>
          </p:nvPr>
        </p:nvSpPr>
        <p:spPr/>
        <p:txBody>
          <a:bodyPr/>
          <a:lstStyle/>
          <a:p>
            <a:r>
              <a:rPr lang="en-US" dirty="0"/>
              <a:t>Link to Reference</a:t>
            </a:r>
          </a:p>
        </p:txBody>
      </p:sp>
      <p:sp>
        <p:nvSpPr>
          <p:cNvPr id="2" name="Slide Number Placeholder 1">
            <a:extLst>
              <a:ext uri="{FF2B5EF4-FFF2-40B4-BE49-F238E27FC236}">
                <a16:creationId xmlns:a16="http://schemas.microsoft.com/office/drawing/2014/main" id="{580E9911-7E0E-5841-8F4B-6940D291CAA5}"/>
              </a:ext>
            </a:extLst>
          </p:cNvPr>
          <p:cNvSpPr>
            <a:spLocks noGrp="1"/>
          </p:cNvSpPr>
          <p:nvPr>
            <p:ph type="sldNum" sz="quarter" idx="12"/>
          </p:nvPr>
        </p:nvSpPr>
        <p:spPr/>
        <p:txBody>
          <a:bodyPr/>
          <a:lstStyle/>
          <a:p>
            <a:fld id="{07A04D6F-4389-C645-AE2A-A6C68DECBBDE}" type="slidenum">
              <a:rPr lang="en-US" smtClean="0"/>
              <a:pPr/>
              <a:t>20</a:t>
            </a:fld>
            <a:endParaRPr lang="en-US"/>
          </a:p>
        </p:txBody>
      </p:sp>
    </p:spTree>
    <p:extLst>
      <p:ext uri="{BB962C8B-B14F-4D97-AF65-F5344CB8AC3E}">
        <p14:creationId xmlns:p14="http://schemas.microsoft.com/office/powerpoint/2010/main" val="227675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83D4E6-C229-0C4A-B22F-746FE16BE15A}"/>
              </a:ext>
            </a:extLst>
          </p:cNvPr>
          <p:cNvSpPr>
            <a:spLocks noGrp="1"/>
          </p:cNvSpPr>
          <p:nvPr>
            <p:ph type="title"/>
          </p:nvPr>
        </p:nvSpPr>
        <p:spPr/>
        <p:txBody>
          <a:bodyPr/>
          <a:lstStyle/>
          <a:p>
            <a:r>
              <a:rPr lang="en-US" dirty="0"/>
              <a:t>References, No Images</a:t>
            </a:r>
          </a:p>
        </p:txBody>
      </p:sp>
      <p:sp>
        <p:nvSpPr>
          <p:cNvPr id="4" name="Content Placeholder 3">
            <a:extLst>
              <a:ext uri="{FF2B5EF4-FFF2-40B4-BE49-F238E27FC236}">
                <a16:creationId xmlns:a16="http://schemas.microsoft.com/office/drawing/2014/main" id="{FCCEB87D-7C1E-7F4B-989A-736397FE09B9}"/>
              </a:ext>
            </a:extLst>
          </p:cNvPr>
          <p:cNvSpPr>
            <a:spLocks noGrp="1"/>
          </p:cNvSpPr>
          <p:nvPr>
            <p:ph idx="1"/>
          </p:nvPr>
        </p:nvSpPr>
        <p:spPr/>
        <p:txBody>
          <a:bodyPr/>
          <a:lstStyle/>
          <a:p>
            <a:r>
              <a:rPr lang="en-US" dirty="0"/>
              <a:t>The Robot Reference</a:t>
            </a:r>
          </a:p>
        </p:txBody>
      </p:sp>
      <p:sp>
        <p:nvSpPr>
          <p:cNvPr id="6" name="Content Placeholder 5">
            <a:extLst>
              <a:ext uri="{FF2B5EF4-FFF2-40B4-BE49-F238E27FC236}">
                <a16:creationId xmlns:a16="http://schemas.microsoft.com/office/drawing/2014/main" id="{A2873AC4-CFD1-8C4C-A1A1-F562F8E7E1B8}"/>
              </a:ext>
            </a:extLst>
          </p:cNvPr>
          <p:cNvSpPr>
            <a:spLocks noGrp="1"/>
          </p:cNvSpPr>
          <p:nvPr>
            <p:ph idx="14"/>
          </p:nvPr>
        </p:nvSpPr>
        <p:spPr/>
        <p:txBody>
          <a:bodyPr/>
          <a:lstStyle/>
          <a:p>
            <a:r>
              <a:rPr lang="en-US" dirty="0"/>
              <a:t>Here’s some more info</a:t>
            </a:r>
          </a:p>
          <a:p>
            <a:r>
              <a:rPr lang="en-US" dirty="0"/>
              <a:t>Another point of info </a:t>
            </a:r>
          </a:p>
        </p:txBody>
      </p:sp>
      <p:sp>
        <p:nvSpPr>
          <p:cNvPr id="7" name="Content Placeholder 6">
            <a:extLst>
              <a:ext uri="{FF2B5EF4-FFF2-40B4-BE49-F238E27FC236}">
                <a16:creationId xmlns:a16="http://schemas.microsoft.com/office/drawing/2014/main" id="{E6E3C32F-185A-F14D-9EC8-B3A1AD960542}"/>
              </a:ext>
            </a:extLst>
          </p:cNvPr>
          <p:cNvSpPr>
            <a:spLocks noGrp="1"/>
          </p:cNvSpPr>
          <p:nvPr>
            <p:ph idx="15"/>
          </p:nvPr>
        </p:nvSpPr>
        <p:spPr>
          <a:xfrm>
            <a:off x="993579" y="2957176"/>
            <a:ext cx="4775377" cy="365126"/>
          </a:xfrm>
        </p:spPr>
        <p:txBody>
          <a:bodyPr/>
          <a:lstStyle/>
          <a:p>
            <a:r>
              <a:rPr lang="en-US" dirty="0"/>
              <a:t>Link to Reference</a:t>
            </a:r>
          </a:p>
        </p:txBody>
      </p:sp>
      <p:sp>
        <p:nvSpPr>
          <p:cNvPr id="24" name="Content Placeholder 23">
            <a:extLst>
              <a:ext uri="{FF2B5EF4-FFF2-40B4-BE49-F238E27FC236}">
                <a16:creationId xmlns:a16="http://schemas.microsoft.com/office/drawing/2014/main" id="{CA244DE4-B464-2F48-A91A-FD3B930A6B5F}"/>
              </a:ext>
            </a:extLst>
          </p:cNvPr>
          <p:cNvSpPr>
            <a:spLocks noGrp="1"/>
          </p:cNvSpPr>
          <p:nvPr>
            <p:ph idx="16"/>
          </p:nvPr>
        </p:nvSpPr>
        <p:spPr/>
        <p:txBody>
          <a:bodyPr/>
          <a:lstStyle/>
          <a:p>
            <a:r>
              <a:rPr lang="en-US" dirty="0"/>
              <a:t>Reference #3</a:t>
            </a:r>
          </a:p>
        </p:txBody>
      </p:sp>
      <p:sp>
        <p:nvSpPr>
          <p:cNvPr id="26" name="Content Placeholder 25">
            <a:extLst>
              <a:ext uri="{FF2B5EF4-FFF2-40B4-BE49-F238E27FC236}">
                <a16:creationId xmlns:a16="http://schemas.microsoft.com/office/drawing/2014/main" id="{C81032F6-7C3D-BC4A-94D0-05143CE2504C}"/>
              </a:ext>
            </a:extLst>
          </p:cNvPr>
          <p:cNvSpPr>
            <a:spLocks noGrp="1"/>
          </p:cNvSpPr>
          <p:nvPr>
            <p:ph idx="17"/>
          </p:nvPr>
        </p:nvSpPr>
        <p:spPr/>
        <p:txBody>
          <a:bodyPr/>
          <a:lstStyle/>
          <a:p>
            <a:r>
              <a:rPr lang="en-US" dirty="0"/>
              <a:t>Info here</a:t>
            </a:r>
          </a:p>
        </p:txBody>
      </p:sp>
      <p:sp>
        <p:nvSpPr>
          <p:cNvPr id="2" name="Content Placeholder 1">
            <a:extLst>
              <a:ext uri="{FF2B5EF4-FFF2-40B4-BE49-F238E27FC236}">
                <a16:creationId xmlns:a16="http://schemas.microsoft.com/office/drawing/2014/main" id="{F3ACB0E9-91EF-904E-B94D-CCD7CFCCA2D0}"/>
              </a:ext>
            </a:extLst>
          </p:cNvPr>
          <p:cNvSpPr>
            <a:spLocks noGrp="1"/>
          </p:cNvSpPr>
          <p:nvPr>
            <p:ph idx="19"/>
          </p:nvPr>
        </p:nvSpPr>
        <p:spPr>
          <a:xfrm>
            <a:off x="993579" y="5149847"/>
            <a:ext cx="4775377" cy="365126"/>
          </a:xfrm>
        </p:spPr>
        <p:txBody>
          <a:bodyPr/>
          <a:lstStyle/>
          <a:p>
            <a:r>
              <a:rPr lang="en-US" dirty="0"/>
              <a:t>Link to Reference</a:t>
            </a:r>
          </a:p>
        </p:txBody>
      </p:sp>
      <p:sp>
        <p:nvSpPr>
          <p:cNvPr id="12" name="Content Placeholder 11">
            <a:extLst>
              <a:ext uri="{FF2B5EF4-FFF2-40B4-BE49-F238E27FC236}">
                <a16:creationId xmlns:a16="http://schemas.microsoft.com/office/drawing/2014/main" id="{6E038BB6-4D36-6D4E-AC3C-D6F32CE99291}"/>
              </a:ext>
            </a:extLst>
          </p:cNvPr>
          <p:cNvSpPr>
            <a:spLocks noGrp="1"/>
          </p:cNvSpPr>
          <p:nvPr>
            <p:ph idx="20"/>
          </p:nvPr>
        </p:nvSpPr>
        <p:spPr/>
        <p:txBody>
          <a:bodyPr/>
          <a:lstStyle/>
          <a:p>
            <a:r>
              <a:rPr lang="en-US" dirty="0"/>
              <a:t>Reference Number 2</a:t>
            </a:r>
          </a:p>
        </p:txBody>
      </p:sp>
      <p:sp>
        <p:nvSpPr>
          <p:cNvPr id="13" name="Content Placeholder 12">
            <a:extLst>
              <a:ext uri="{FF2B5EF4-FFF2-40B4-BE49-F238E27FC236}">
                <a16:creationId xmlns:a16="http://schemas.microsoft.com/office/drawing/2014/main" id="{7D265FCA-37F8-C34E-AA62-8B8245BF2EC3}"/>
              </a:ext>
            </a:extLst>
          </p:cNvPr>
          <p:cNvSpPr>
            <a:spLocks noGrp="1"/>
          </p:cNvSpPr>
          <p:nvPr>
            <p:ph idx="21"/>
          </p:nvPr>
        </p:nvSpPr>
        <p:spPr/>
        <p:txBody>
          <a:bodyPr/>
          <a:lstStyle/>
          <a:p>
            <a:r>
              <a:rPr lang="en-US" dirty="0"/>
              <a:t>A little info</a:t>
            </a:r>
          </a:p>
        </p:txBody>
      </p:sp>
      <p:sp>
        <p:nvSpPr>
          <p:cNvPr id="15" name="Content Placeholder 14">
            <a:extLst>
              <a:ext uri="{FF2B5EF4-FFF2-40B4-BE49-F238E27FC236}">
                <a16:creationId xmlns:a16="http://schemas.microsoft.com/office/drawing/2014/main" id="{CCD67E8D-635D-1948-88F0-B5B7E06C26C9}"/>
              </a:ext>
            </a:extLst>
          </p:cNvPr>
          <p:cNvSpPr>
            <a:spLocks noGrp="1"/>
          </p:cNvSpPr>
          <p:nvPr>
            <p:ph idx="23"/>
          </p:nvPr>
        </p:nvSpPr>
        <p:spPr>
          <a:xfrm>
            <a:off x="6386898" y="2957176"/>
            <a:ext cx="4795157" cy="365126"/>
          </a:xfrm>
        </p:spPr>
        <p:txBody>
          <a:bodyPr/>
          <a:lstStyle/>
          <a:p>
            <a:r>
              <a:rPr lang="en-US" dirty="0"/>
              <a:t>Link to Reference</a:t>
            </a:r>
          </a:p>
        </p:txBody>
      </p:sp>
      <p:sp>
        <p:nvSpPr>
          <p:cNvPr id="5" name="Content Placeholder 4">
            <a:extLst>
              <a:ext uri="{FF2B5EF4-FFF2-40B4-BE49-F238E27FC236}">
                <a16:creationId xmlns:a16="http://schemas.microsoft.com/office/drawing/2014/main" id="{BD119BC1-82BE-EA41-A282-725E54DBCEF1}"/>
              </a:ext>
            </a:extLst>
          </p:cNvPr>
          <p:cNvSpPr>
            <a:spLocks noGrp="1"/>
          </p:cNvSpPr>
          <p:nvPr>
            <p:ph idx="24"/>
          </p:nvPr>
        </p:nvSpPr>
        <p:spPr/>
        <p:txBody>
          <a:bodyPr/>
          <a:lstStyle/>
          <a:p>
            <a:r>
              <a:rPr lang="en-US" dirty="0"/>
              <a:t>Reference #4</a:t>
            </a:r>
          </a:p>
        </p:txBody>
      </p:sp>
      <p:sp>
        <p:nvSpPr>
          <p:cNvPr id="14" name="Content Placeholder 13">
            <a:extLst>
              <a:ext uri="{FF2B5EF4-FFF2-40B4-BE49-F238E27FC236}">
                <a16:creationId xmlns:a16="http://schemas.microsoft.com/office/drawing/2014/main" id="{949234A5-376A-4746-99C4-E781590E823D}"/>
              </a:ext>
            </a:extLst>
          </p:cNvPr>
          <p:cNvSpPr>
            <a:spLocks noGrp="1"/>
          </p:cNvSpPr>
          <p:nvPr>
            <p:ph idx="25"/>
          </p:nvPr>
        </p:nvSpPr>
        <p:spPr/>
        <p:txBody>
          <a:bodyPr/>
          <a:lstStyle/>
          <a:p>
            <a:r>
              <a:rPr lang="en-US" dirty="0"/>
              <a:t>Information</a:t>
            </a:r>
          </a:p>
        </p:txBody>
      </p:sp>
      <p:sp>
        <p:nvSpPr>
          <p:cNvPr id="20" name="Content Placeholder 19">
            <a:extLst>
              <a:ext uri="{FF2B5EF4-FFF2-40B4-BE49-F238E27FC236}">
                <a16:creationId xmlns:a16="http://schemas.microsoft.com/office/drawing/2014/main" id="{21CFF410-D92F-EE43-B702-9DD0CC68C7AE}"/>
              </a:ext>
            </a:extLst>
          </p:cNvPr>
          <p:cNvSpPr>
            <a:spLocks noGrp="1"/>
          </p:cNvSpPr>
          <p:nvPr>
            <p:ph idx="27"/>
          </p:nvPr>
        </p:nvSpPr>
        <p:spPr>
          <a:xfrm>
            <a:off x="6386898" y="5149847"/>
            <a:ext cx="4795157" cy="365126"/>
          </a:xfrm>
        </p:spPr>
        <p:txBody>
          <a:bodyPr/>
          <a:lstStyle/>
          <a:p>
            <a:r>
              <a:rPr lang="en-US" dirty="0"/>
              <a:t>Link to Reference</a:t>
            </a:r>
          </a:p>
        </p:txBody>
      </p:sp>
      <p:sp>
        <p:nvSpPr>
          <p:cNvPr id="9" name="Text Placeholder 8">
            <a:extLst>
              <a:ext uri="{FF2B5EF4-FFF2-40B4-BE49-F238E27FC236}">
                <a16:creationId xmlns:a16="http://schemas.microsoft.com/office/drawing/2014/main" id="{870D22E6-9C47-7146-96F6-3D0EC2602BB7}"/>
              </a:ext>
            </a:extLst>
          </p:cNvPr>
          <p:cNvSpPr>
            <a:spLocks noGrp="1"/>
          </p:cNvSpPr>
          <p:nvPr>
            <p:ph type="body" sz="quarter" idx="28"/>
          </p:nvPr>
        </p:nvSpPr>
        <p:spPr/>
        <p:txBody>
          <a:bodyPr>
            <a:normAutofit fontScale="25000" lnSpcReduction="20000"/>
          </a:bodyPr>
          <a:lstStyle/>
          <a:p>
            <a:r>
              <a:rPr lang="en-US" dirty="0"/>
              <a:t> </a:t>
            </a:r>
          </a:p>
        </p:txBody>
      </p:sp>
      <p:sp>
        <p:nvSpPr>
          <p:cNvPr id="8" name="Text Placeholder 7">
            <a:extLst>
              <a:ext uri="{FF2B5EF4-FFF2-40B4-BE49-F238E27FC236}">
                <a16:creationId xmlns:a16="http://schemas.microsoft.com/office/drawing/2014/main" id="{58FC05A8-8EE1-1943-86A0-B47F49323D22}"/>
              </a:ext>
            </a:extLst>
          </p:cNvPr>
          <p:cNvSpPr>
            <a:spLocks noGrp="1"/>
          </p:cNvSpPr>
          <p:nvPr>
            <p:ph type="body" sz="quarter" idx="31"/>
          </p:nvPr>
        </p:nvSpPr>
        <p:spPr/>
        <p:txBody>
          <a:bodyPr>
            <a:normAutofit fontScale="25000" lnSpcReduction="20000"/>
          </a:bodyPr>
          <a:lstStyle/>
          <a:p>
            <a:r>
              <a:rPr lang="en-US" dirty="0"/>
              <a:t> </a:t>
            </a:r>
          </a:p>
        </p:txBody>
      </p:sp>
      <p:sp>
        <p:nvSpPr>
          <p:cNvPr id="10" name="Text Placeholder 9">
            <a:extLst>
              <a:ext uri="{FF2B5EF4-FFF2-40B4-BE49-F238E27FC236}">
                <a16:creationId xmlns:a16="http://schemas.microsoft.com/office/drawing/2014/main" id="{8DEDF93D-BC62-8F4F-9E71-D07A95DDC7DD}"/>
              </a:ext>
            </a:extLst>
          </p:cNvPr>
          <p:cNvSpPr>
            <a:spLocks noGrp="1"/>
          </p:cNvSpPr>
          <p:nvPr>
            <p:ph type="body" sz="quarter" idx="32"/>
          </p:nvPr>
        </p:nvSpPr>
        <p:spPr/>
        <p:txBody>
          <a:bodyPr>
            <a:normAutofit fontScale="25000" lnSpcReduction="20000"/>
          </a:bodyPr>
          <a:lstStyle/>
          <a:p>
            <a:r>
              <a:rPr lang="en-US" dirty="0"/>
              <a:t> </a:t>
            </a:r>
          </a:p>
        </p:txBody>
      </p:sp>
      <p:sp>
        <p:nvSpPr>
          <p:cNvPr id="11" name="Text Placeholder 10">
            <a:extLst>
              <a:ext uri="{FF2B5EF4-FFF2-40B4-BE49-F238E27FC236}">
                <a16:creationId xmlns:a16="http://schemas.microsoft.com/office/drawing/2014/main" id="{09E5E1C2-401E-964B-94FE-15BA3F2386D8}"/>
              </a:ext>
            </a:extLst>
          </p:cNvPr>
          <p:cNvSpPr>
            <a:spLocks noGrp="1"/>
          </p:cNvSpPr>
          <p:nvPr>
            <p:ph type="body" sz="quarter" idx="33"/>
          </p:nvPr>
        </p:nvSpPr>
        <p:spPr/>
        <p:txBody>
          <a:bodyPr>
            <a:normAutofit fontScale="25000" lnSpcReduction="20000"/>
          </a:bodyPr>
          <a:lstStyle/>
          <a:p>
            <a:r>
              <a:rPr lang="en-US" dirty="0"/>
              <a:t> </a:t>
            </a:r>
          </a:p>
        </p:txBody>
      </p:sp>
      <p:sp>
        <p:nvSpPr>
          <p:cNvPr id="16" name="Slide Number Placeholder 15">
            <a:extLst>
              <a:ext uri="{FF2B5EF4-FFF2-40B4-BE49-F238E27FC236}">
                <a16:creationId xmlns:a16="http://schemas.microsoft.com/office/drawing/2014/main" id="{5FF67816-D2EC-EB40-AF8F-C8DFD543AD27}"/>
              </a:ext>
            </a:extLst>
          </p:cNvPr>
          <p:cNvSpPr>
            <a:spLocks noGrp="1"/>
          </p:cNvSpPr>
          <p:nvPr>
            <p:ph type="sldNum" sz="quarter" idx="12"/>
          </p:nvPr>
        </p:nvSpPr>
        <p:spPr/>
        <p:txBody>
          <a:bodyPr/>
          <a:lstStyle/>
          <a:p>
            <a:fld id="{07A04D6F-4389-C645-AE2A-A6C68DECBBDE}" type="slidenum">
              <a:rPr lang="en-US" smtClean="0"/>
              <a:pPr/>
              <a:t>21</a:t>
            </a:fld>
            <a:endParaRPr lang="en-US"/>
          </a:p>
        </p:txBody>
      </p:sp>
    </p:spTree>
    <p:extLst>
      <p:ext uri="{BB962C8B-B14F-4D97-AF65-F5344CB8AC3E}">
        <p14:creationId xmlns:p14="http://schemas.microsoft.com/office/powerpoint/2010/main" val="4259458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BEDFE-970A-DE4A-B2A6-9271CC86BB95}"/>
              </a:ext>
            </a:extLst>
          </p:cNvPr>
          <p:cNvSpPr>
            <a:spLocks noGrp="1"/>
          </p:cNvSpPr>
          <p:nvPr>
            <p:ph type="title"/>
          </p:nvPr>
        </p:nvSpPr>
        <p:spPr/>
        <p:txBody>
          <a:bodyPr/>
          <a:lstStyle/>
          <a:p>
            <a:r>
              <a:rPr lang="en-US" dirty="0"/>
              <a:t>Title Only</a:t>
            </a:r>
          </a:p>
        </p:txBody>
      </p:sp>
      <p:sp>
        <p:nvSpPr>
          <p:cNvPr id="3" name="Slide Number Placeholder 2">
            <a:extLst>
              <a:ext uri="{FF2B5EF4-FFF2-40B4-BE49-F238E27FC236}">
                <a16:creationId xmlns:a16="http://schemas.microsoft.com/office/drawing/2014/main" id="{C31C5712-35A6-9644-8506-7995A9E68932}"/>
              </a:ext>
            </a:extLst>
          </p:cNvPr>
          <p:cNvSpPr>
            <a:spLocks noGrp="1"/>
          </p:cNvSpPr>
          <p:nvPr>
            <p:ph type="sldNum" sz="quarter" idx="12"/>
          </p:nvPr>
        </p:nvSpPr>
        <p:spPr/>
        <p:txBody>
          <a:bodyPr/>
          <a:lstStyle/>
          <a:p>
            <a:fld id="{07A04D6F-4389-C645-AE2A-A6C68DECBBDE}" type="slidenum">
              <a:rPr lang="en-US" smtClean="0"/>
              <a:pPr/>
              <a:t>22</a:t>
            </a:fld>
            <a:endParaRPr lang="en-US"/>
          </a:p>
        </p:txBody>
      </p:sp>
    </p:spTree>
    <p:extLst>
      <p:ext uri="{BB962C8B-B14F-4D97-AF65-F5344CB8AC3E}">
        <p14:creationId xmlns:p14="http://schemas.microsoft.com/office/powerpoint/2010/main" val="1345285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D62B5-4682-F94E-B302-1CE08A0CFCE9}"/>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838185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Welcome: Learning Objectives &amp; Introductions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a:t>
            </a:fld>
            <a:endParaRPr lang="en-US"/>
          </a:p>
        </p:txBody>
      </p:sp>
    </p:spTree>
    <p:extLst>
      <p:ext uri="{BB962C8B-B14F-4D97-AF65-F5344CB8AC3E}">
        <p14:creationId xmlns:p14="http://schemas.microsoft.com/office/powerpoint/2010/main" val="382542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About the Instructor</a:t>
            </a:r>
          </a:p>
        </p:txBody>
      </p:sp>
      <p:sp>
        <p:nvSpPr>
          <p:cNvPr id="3" name="Content Placeholder 2">
            <a:extLst>
              <a:ext uri="{FF2B5EF4-FFF2-40B4-BE49-F238E27FC236}">
                <a16:creationId xmlns:a16="http://schemas.microsoft.com/office/drawing/2014/main" id="{6316D351-3AD6-1F4B-AFD7-FFFE333E4594}"/>
              </a:ext>
            </a:extLst>
          </p:cNvPr>
          <p:cNvSpPr>
            <a:spLocks noGrp="1"/>
          </p:cNvSpPr>
          <p:nvPr>
            <p:ph idx="1"/>
          </p:nvPr>
        </p:nvSpPr>
        <p:spPr>
          <a:xfrm>
            <a:off x="645018" y="1698425"/>
            <a:ext cx="6361263" cy="451651"/>
          </a:xfrm>
        </p:spPr>
        <p:txBody>
          <a:bodyPr/>
          <a:lstStyle/>
          <a:p>
            <a:r>
              <a:rPr lang="en-US" dirty="0"/>
              <a:t>Nelson Lau, PhD, CFA</a:t>
            </a:r>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4</a:t>
            </a:fld>
            <a:endParaRPr lang="en-US"/>
          </a:p>
        </p:txBody>
      </p:sp>
      <p:sp>
        <p:nvSpPr>
          <p:cNvPr id="6" name="Content Placeholder 5">
            <a:extLst>
              <a:ext uri="{FF2B5EF4-FFF2-40B4-BE49-F238E27FC236}">
                <a16:creationId xmlns:a16="http://schemas.microsoft.com/office/drawing/2014/main" id="{7F336C9C-6085-FF49-AB16-D96C4A36B169}"/>
              </a:ext>
            </a:extLst>
          </p:cNvPr>
          <p:cNvSpPr>
            <a:spLocks noGrp="1"/>
          </p:cNvSpPr>
          <p:nvPr>
            <p:ph idx="14"/>
          </p:nvPr>
        </p:nvSpPr>
        <p:spPr>
          <a:xfrm>
            <a:off x="645018" y="2275050"/>
            <a:ext cx="6361263" cy="3510715"/>
          </a:xfrm>
        </p:spPr>
        <p:txBody>
          <a:bodyPr/>
          <a:lstStyle/>
          <a:p>
            <a:r>
              <a:rPr lang="en-US" dirty="0"/>
              <a:t>Nelson is the CEO of </a:t>
            </a:r>
            <a:r>
              <a:rPr lang="en-US" dirty="0" err="1"/>
              <a:t>PropertyQuants</a:t>
            </a:r>
            <a:r>
              <a:rPr lang="en-US" dirty="0"/>
              <a:t> Pte. Ltd., a company that applies machine learning to global real estate. He also teaches courses in real estate data science and is adjunct faculty instructor at the Singapore Management University (SMU), where he teaches a course in applied machine learning, and a lecturer at the National University of Singapore’s Asian Institute of Digital Finance.</a:t>
            </a:r>
          </a:p>
          <a:p>
            <a:endParaRPr lang="en-US" dirty="0"/>
          </a:p>
        </p:txBody>
      </p:sp>
      <p:pic>
        <p:nvPicPr>
          <p:cNvPr id="9" name="Picture Placeholder 8" descr="A picture containing person, person, suit&#10;&#10;Description automatically generated">
            <a:extLst>
              <a:ext uri="{FF2B5EF4-FFF2-40B4-BE49-F238E27FC236}">
                <a16:creationId xmlns:a16="http://schemas.microsoft.com/office/drawing/2014/main" id="{D2E7A5E9-D34D-3F4E-BC29-C2979DB57458}"/>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a:ext>
            </a:extLst>
          </a:blip>
          <a:srcRect/>
          <a:stretch/>
        </p:blipFill>
        <p:spPr>
          <a:xfrm>
            <a:off x="7413625" y="682625"/>
            <a:ext cx="4403725" cy="5178425"/>
          </a:xfrm>
        </p:spPr>
      </p:pic>
    </p:spTree>
    <p:extLst>
      <p:ext uri="{BB962C8B-B14F-4D97-AF65-F5344CB8AC3E}">
        <p14:creationId xmlns:p14="http://schemas.microsoft.com/office/powerpoint/2010/main" val="4203957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1 – Understanding Data</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5</a:t>
            </a:fld>
            <a:endParaRPr lang="en-US"/>
          </a:p>
        </p:txBody>
      </p:sp>
    </p:spTree>
    <p:extLst>
      <p:ext uri="{BB962C8B-B14F-4D97-AF65-F5344CB8AC3E}">
        <p14:creationId xmlns:p14="http://schemas.microsoft.com/office/powerpoint/2010/main" val="135446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2 – An Introduction to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6</a:t>
            </a:fld>
            <a:endParaRPr lang="en-US"/>
          </a:p>
        </p:txBody>
      </p:sp>
    </p:spTree>
    <p:extLst>
      <p:ext uri="{BB962C8B-B14F-4D97-AF65-F5344CB8AC3E}">
        <p14:creationId xmlns:p14="http://schemas.microsoft.com/office/powerpoint/2010/main" val="1192308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3 – Tableau as a Tool for Business Analytics &amp;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7</a:t>
            </a:fld>
            <a:endParaRPr lang="en-US"/>
          </a:p>
        </p:txBody>
      </p:sp>
    </p:spTree>
    <p:extLst>
      <p:ext uri="{BB962C8B-B14F-4D97-AF65-F5344CB8AC3E}">
        <p14:creationId xmlns:p14="http://schemas.microsoft.com/office/powerpoint/2010/main" val="448413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4 – Basic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8</a:t>
            </a:fld>
            <a:endParaRPr lang="en-US"/>
          </a:p>
        </p:txBody>
      </p:sp>
    </p:spTree>
    <p:extLst>
      <p:ext uri="{BB962C8B-B14F-4D97-AF65-F5344CB8AC3E}">
        <p14:creationId xmlns:p14="http://schemas.microsoft.com/office/powerpoint/2010/main" val="3437221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5 – Advanced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9</a:t>
            </a:fld>
            <a:endParaRPr lang="en-US"/>
          </a:p>
        </p:txBody>
      </p:sp>
    </p:spTree>
    <p:extLst>
      <p:ext uri="{BB962C8B-B14F-4D97-AF65-F5344CB8AC3E}">
        <p14:creationId xmlns:p14="http://schemas.microsoft.com/office/powerpoint/2010/main" val="2590968835"/>
      </p:ext>
    </p:extLst>
  </p:cSld>
  <p:clrMapOvr>
    <a:masterClrMapping/>
  </p:clrMapOvr>
</p:sld>
</file>

<file path=ppt/theme/theme1.xml><?xml version="1.0" encoding="utf-8"?>
<a:theme xmlns:a="http://schemas.openxmlformats.org/drawingml/2006/main" name="Office Theme">
  <a:themeElements>
    <a:clrScheme name="Custom 1">
      <a:dk1>
        <a:srgbClr val="4F4F4F"/>
      </a:dk1>
      <a:lt1>
        <a:srgbClr val="F8F8F8"/>
      </a:lt1>
      <a:dk2>
        <a:srgbClr val="1C3355"/>
      </a:dk2>
      <a:lt2>
        <a:srgbClr val="BFBFBF"/>
      </a:lt2>
      <a:accent1>
        <a:srgbClr val="EC6841"/>
      </a:accent1>
      <a:accent2>
        <a:srgbClr val="00A0B0"/>
      </a:accent2>
      <a:accent3>
        <a:srgbClr val="EDC850"/>
      </a:accent3>
      <a:accent4>
        <a:srgbClr val="333333"/>
      </a:accent4>
      <a:accent5>
        <a:srgbClr val="F8F8F8"/>
      </a:accent5>
      <a:accent6>
        <a:srgbClr val="CD353F"/>
      </a:accent6>
      <a:hlink>
        <a:srgbClr val="FFFFFF"/>
      </a:hlink>
      <a:folHlink>
        <a:srgbClr val="1C33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883</TotalTime>
  <Words>812</Words>
  <Application>Microsoft Office PowerPoint</Application>
  <PresentationFormat>Widescreen</PresentationFormat>
  <Paragraphs>131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Montserrat</vt:lpstr>
      <vt:lpstr>Montserrat Light</vt:lpstr>
      <vt:lpstr>Montserrat Medium</vt:lpstr>
      <vt:lpstr>Montserrat SemiBold</vt:lpstr>
      <vt:lpstr>Office Theme</vt:lpstr>
      <vt:lpstr>Introduction to Data Analytics and Visualisation</vt:lpstr>
      <vt:lpstr>Table of Contents</vt:lpstr>
      <vt:lpstr>Welcome: Learning Objectives &amp; Introductions</vt:lpstr>
      <vt:lpstr>About the Instructor</vt:lpstr>
      <vt:lpstr>Part 1 – Understanding Data</vt:lpstr>
      <vt:lpstr>Part 2 – An Introduction to Data Visualisation</vt:lpstr>
      <vt:lpstr>Part 3 – Tableau as a Tool for Business Analytics &amp; Visualisation</vt:lpstr>
      <vt:lpstr>Part 4 – Basic Data Visualisation</vt:lpstr>
      <vt:lpstr>Part 5 – Advanced Data Visualisation</vt:lpstr>
      <vt:lpstr>Part 6 – Dashboard &amp; Storyboards</vt:lpstr>
      <vt:lpstr>Title + Content</vt:lpstr>
      <vt:lpstr>Title + 2 Columns</vt:lpstr>
      <vt:lpstr>Content + Image</vt:lpstr>
      <vt:lpstr>Content + Image (Blue)</vt:lpstr>
      <vt:lpstr>Content + Image (Alt)</vt:lpstr>
      <vt:lpstr>Content + Image (Alt, Blue)</vt:lpstr>
      <vt:lpstr>Big Text + Title</vt:lpstr>
      <vt:lpstr>Big Text + Title (alt)</vt:lpstr>
      <vt:lpstr>Table Style</vt:lpstr>
      <vt:lpstr>References</vt:lpstr>
      <vt:lpstr>References, No Images</vt:lpstr>
      <vt:lpstr>Title Only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George</dc:creator>
  <cp:lastModifiedBy>Munish Kumar</cp:lastModifiedBy>
  <cp:revision>22</cp:revision>
  <dcterms:created xsi:type="dcterms:W3CDTF">2021-10-19T15:17:09Z</dcterms:created>
  <dcterms:modified xsi:type="dcterms:W3CDTF">2021-11-03T09:37:59Z</dcterms:modified>
</cp:coreProperties>
</file>